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sldIdLst>
    <p:sldId id="256" r:id="rId5"/>
    <p:sldId id="298" r:id="rId6"/>
    <p:sldId id="393" r:id="rId7"/>
    <p:sldId id="347" r:id="rId8"/>
    <p:sldId id="388" r:id="rId9"/>
    <p:sldId id="344" r:id="rId10"/>
    <p:sldId id="364" r:id="rId11"/>
    <p:sldId id="368" r:id="rId12"/>
    <p:sldId id="359" r:id="rId13"/>
    <p:sldId id="394" r:id="rId14"/>
    <p:sldId id="395" r:id="rId15"/>
    <p:sldId id="366" r:id="rId16"/>
    <p:sldId id="372" r:id="rId17"/>
    <p:sldId id="396" r:id="rId18"/>
    <p:sldId id="379" r:id="rId19"/>
    <p:sldId id="358" r:id="rId20"/>
    <p:sldId id="340" r:id="rId21"/>
    <p:sldId id="397" r:id="rId22"/>
    <p:sldId id="373" r:id="rId23"/>
    <p:sldId id="333" r:id="rId24"/>
    <p:sldId id="371" r:id="rId2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E3B6"/>
    <a:srgbClr val="B8087D"/>
    <a:srgbClr val="4B0CFC"/>
    <a:srgbClr val="2A20E8"/>
    <a:srgbClr val="32D632"/>
    <a:srgbClr val="080808"/>
    <a:srgbClr val="CC33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D8E6A5-6F4A-4198-A142-171DBC6FF14E}" v="25" dt="2025-06-03T04:54:19.5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647" autoAdjust="0"/>
    <p:restoredTop sz="94660"/>
  </p:normalViewPr>
  <p:slideViewPr>
    <p:cSldViewPr snapToGrid="0">
      <p:cViewPr varScale="1">
        <p:scale>
          <a:sx n="78" d="100"/>
          <a:sy n="78" d="100"/>
        </p:scale>
        <p:origin x="2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8189DB-5152-474B-9D54-05808208C09C}" type="datetimeFigureOut">
              <a:rPr lang="es-CL" smtClean="0"/>
              <a:t>25-07-2025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07AFFB-8437-4855-9256-EA1F33A76ED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77775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07AFFB-8437-4855-9256-EA1F33A76ED6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33510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07AFFB-8437-4855-9256-EA1F33A76ED6}" type="slidenum">
              <a:rPr lang="es-CL" smtClean="0"/>
              <a:t>14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81782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07AFFB-8437-4855-9256-EA1F33A76ED6}" type="slidenum">
              <a:rPr lang="es-CL" smtClean="0"/>
              <a:t>17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17786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9F73DC-D70D-4E95-B55C-0B16F0DD96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025028D-9499-4D0E-8344-D84F049AC3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E4CBD9-87EB-41E8-950F-38226853D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FD37-9948-494D-9214-5888EA75B92C}" type="datetimeFigureOut">
              <a:rPr lang="es-CL" smtClean="0"/>
              <a:t>25-07-2025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426609-867D-40C4-A18B-4CEB72393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C7C72E-52B4-44E9-AF37-71BDBB920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70F0-449F-4DD4-93EC-EEB6A9C3396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75807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E25F71-7C28-48E4-8924-13EF64952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739DB9-1951-4D38-AFF9-6F87747DA7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BC3153-5BE4-43C9-8965-38F2B4C6E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FD37-9948-494D-9214-5888EA75B92C}" type="datetimeFigureOut">
              <a:rPr lang="es-CL" smtClean="0"/>
              <a:t>25-07-2025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C13E6B-47EE-4EAA-8DE8-3C34722D9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A8C697-C25C-4415-9888-3EC784375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70F0-449F-4DD4-93EC-EEB6A9C3396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28297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AD6CA3-7F5F-4754-B461-05221EED8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0C06AC8-3BA5-4DDA-ABB0-3AEF7387A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E22CA3-8CF4-4CBB-9392-8750A88FD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FD37-9948-494D-9214-5888EA75B92C}" type="datetimeFigureOut">
              <a:rPr lang="es-CL" smtClean="0"/>
              <a:t>25-07-2025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7B9231-979B-416D-9688-868B776A8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70935C-7B52-4CA3-BF9C-AFCE8FCD0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70F0-449F-4DD4-93EC-EEB6A9C3396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83756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67217B-B68D-45AB-BBC5-F455EE32B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447A8D-9F90-40F4-A37F-B8FDD8CBAB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B6F7164-F442-4CE6-98F7-1321961114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93D76E7-1D1B-4834-8256-7A6E1CD41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FD37-9948-494D-9214-5888EA75B92C}" type="datetimeFigureOut">
              <a:rPr lang="es-CL" smtClean="0"/>
              <a:t>25-07-2025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F10CFF9-3D8D-416F-9608-65AAE9A69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875DD7-1A6D-43DD-8F41-8887565C5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70F0-449F-4DD4-93EC-EEB6A9C3396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65545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DC6846-B67A-4076-A242-B2C8EFF03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6656E38-6358-4360-A3CB-8259B05AC8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1C33878-E97D-4CC6-8700-C772D6450A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80263AB-368E-4A35-934C-5E9072848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409FA69-A286-4106-A2DA-DB7A3DB72C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920FFF5-56E7-4BF2-A818-386D8AC8E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FD37-9948-494D-9214-5888EA75B92C}" type="datetimeFigureOut">
              <a:rPr lang="es-CL" smtClean="0"/>
              <a:t>25-07-2025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DC56F2-63B4-44CB-A2A3-F077C9093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649F221-6CC0-492D-8437-55F23A1F2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70F0-449F-4DD4-93EC-EEB6A9C3396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64118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E882FF-4D2C-41FF-9311-768D653F3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E47F089-9D2F-4F41-9C73-2D5AB6C7B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FD37-9948-494D-9214-5888EA75B92C}" type="datetimeFigureOut">
              <a:rPr lang="es-CL" smtClean="0"/>
              <a:t>25-07-2025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DE12751-E887-4580-963D-A7C626FD1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A62038E-F3FA-4B1D-B3F6-95B26C936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70F0-449F-4DD4-93EC-EEB6A9C3396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090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53A1014-E6F2-4DEF-B6EB-69FD6284F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FD37-9948-494D-9214-5888EA75B92C}" type="datetimeFigureOut">
              <a:rPr lang="es-CL" smtClean="0"/>
              <a:t>25-07-2025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195FFBF-7D74-4ACB-9689-4076E8FB0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665734D-42C6-49EE-96D6-C1359A701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70F0-449F-4DD4-93EC-EEB6A9C3396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80183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5781C5-E697-43CB-BF18-717392315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1B7486-C308-4B0B-B58A-EE5162D7E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FD67957-CDEF-44EB-8BB9-6A2E71EF28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D059193-DE63-4254-8490-F312D531D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FD37-9948-494D-9214-5888EA75B92C}" type="datetimeFigureOut">
              <a:rPr lang="es-CL" smtClean="0"/>
              <a:t>25-07-2025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9EDC7F-883D-4343-A6C4-BA043EC8B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E3E913B-BE77-4C2A-B657-E2AA44A25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70F0-449F-4DD4-93EC-EEB6A9C3396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55114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212C9A-3DA2-417E-9B5A-3944B5D01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407D04E-0BEF-4B47-B4B8-E4B10826DB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2B0CBA1-F4E2-4842-81EF-CA745821FB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82F4580-F32C-4927-AA23-5AE348D83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FD37-9948-494D-9214-5888EA75B92C}" type="datetimeFigureOut">
              <a:rPr lang="es-CL" smtClean="0"/>
              <a:t>25-07-2025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CBC21-CE55-4876-B06F-A5C5D69BD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03A777-318E-42C6-9A6D-806CC53F9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70F0-449F-4DD4-93EC-EEB6A9C3396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0525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C74934-E4AD-43D2-88DB-F6214114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98CDDC8-E176-4748-9462-9D203DE257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F9C10E-1CC6-4B76-8057-5300DA089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FD37-9948-494D-9214-5888EA75B92C}" type="datetimeFigureOut">
              <a:rPr lang="es-CL" smtClean="0"/>
              <a:t>25-07-2025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010431-0D77-4909-861B-F8A714641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B2A1A2-E36D-4448-AF8D-C9874D859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70F0-449F-4DD4-93EC-EEB6A9C3396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92524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9CAB0D0-F267-47DB-A7C3-0BA9872449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A9D82D6-F5A6-418E-9FA8-7BAA4C15DE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9115AA-D796-40A9-BD97-5AE60F92D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FD37-9948-494D-9214-5888EA75B92C}" type="datetimeFigureOut">
              <a:rPr lang="es-CL" smtClean="0"/>
              <a:t>25-07-2025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A65841-DFD6-4D37-90D7-FD3850FEC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397B4D-F9D9-4B70-881D-5ACE6D718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70F0-449F-4DD4-93EC-EEB6A9C3396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83141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F05B34B-C506-4C87-895A-15EC6B110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6BCAEDD-72C0-41D9-909C-35813FCAA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F7534E-FB09-4064-B130-F3E7AE130E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A8FD37-9948-494D-9214-5888EA75B92C}" type="datetimeFigureOut">
              <a:rPr lang="es-CL" smtClean="0"/>
              <a:t>25-07-2025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300775E-BFD8-4B49-A4FA-CA0D88A3F4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EAB40C-DB0D-487B-BBC0-1A6CCC333C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D70F0-449F-4DD4-93EC-EEB6A9C3396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25599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s/photo/1428403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https://ar.wikipedia.org/wiki/%D8%A5%D9%86%D8%B3%D8%AA%D8%BA%D8%B1%D8%A7%D9%85" TargetMode="External"/><Relationship Id="rId7" Type="http://schemas.openxmlformats.org/officeDocument/2006/relationships/hyperlink" Target="https://fr.wikipedia.org/wiki/Google_Chrome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hyperlink" Target="https://freepngimg.com/png/62559-facebook,-computer-facebook-inc.-icons-download-free-image" TargetMode="Externa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s://youtu.be/gZqVa5OoAE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66" y="643466"/>
            <a:ext cx="1056126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79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A949DD6A-1BC4-4924-BA40-6B24D5ECDA2C}"/>
              </a:ext>
            </a:extLst>
          </p:cNvPr>
          <p:cNvSpPr txBox="1"/>
          <p:nvPr/>
        </p:nvSpPr>
        <p:spPr>
          <a:xfrm>
            <a:off x="726332" y="5463101"/>
            <a:ext cx="107393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dirty="0">
                <a:solidFill>
                  <a:schemeClr val="accent1">
                    <a:lumMod val="50000"/>
                  </a:schemeClr>
                </a:solidFill>
                <a:cs typeface="Lucida Sans Unicode" panose="020B0602030504020204" pitchFamily="34" charset="0"/>
              </a:rPr>
              <a:t>Somos una fundación sin fines de lucro compuesta por cerca de cien niños, niñas </a:t>
            </a:r>
            <a:r>
              <a:rPr lang="es-MX" sz="2400">
                <a:solidFill>
                  <a:schemeClr val="accent1">
                    <a:lumMod val="50000"/>
                  </a:schemeClr>
                </a:solidFill>
                <a:cs typeface="Lucida Sans Unicode" panose="020B0602030504020204" pitchFamily="34" charset="0"/>
              </a:rPr>
              <a:t>y adolescentes, </a:t>
            </a:r>
            <a:r>
              <a:rPr lang="es-MX" sz="2400" dirty="0">
                <a:solidFill>
                  <a:schemeClr val="accent1">
                    <a:lumMod val="50000"/>
                  </a:schemeClr>
                </a:solidFill>
                <a:cs typeface="Lucida Sans Unicode" panose="020B0602030504020204" pitchFamily="34" charset="0"/>
              </a:rPr>
              <a:t>dedicada a brindar apoyo y oportunidades a personas dentro del «Espectro Autista» y a sus familias, dentro del Gran Concepción. </a:t>
            </a:r>
            <a:endParaRPr lang="es-ES" sz="2400" dirty="0">
              <a:solidFill>
                <a:schemeClr val="accent1">
                  <a:lumMod val="50000"/>
                </a:schemeClr>
              </a:solidFill>
              <a:cs typeface="Lucida Sans Unicode" panose="020B0602030504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6FB0CF1-2126-3E8F-8693-9C656A32FE28}"/>
              </a:ext>
            </a:extLst>
          </p:cNvPr>
          <p:cNvSpPr/>
          <p:nvPr/>
        </p:nvSpPr>
        <p:spPr>
          <a:xfrm>
            <a:off x="3316547" y="194570"/>
            <a:ext cx="555890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¿Quiénes somos?</a:t>
            </a:r>
          </a:p>
        </p:txBody>
      </p:sp>
      <p:pic>
        <p:nvPicPr>
          <p:cNvPr id="8" name="Imagen 7" descr="Un grupo de personas en un parque&#10;&#10;Descripción generada automáticamente">
            <a:extLst>
              <a:ext uri="{FF2B5EF4-FFF2-40B4-BE49-F238E27FC236}">
                <a16:creationId xmlns:a16="http://schemas.microsoft.com/office/drawing/2014/main" id="{73314318-03D6-8796-2FD3-209940800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019" y="1220606"/>
            <a:ext cx="7135961" cy="39167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3FABE0E-75AE-9EB6-01E0-D8176BA178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11" y="144504"/>
            <a:ext cx="2265383" cy="75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26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FAA8E6C1-FDD1-45AA-9592-E920CC338A07}"/>
              </a:ext>
            </a:extLst>
          </p:cNvPr>
          <p:cNvSpPr/>
          <p:nvPr/>
        </p:nvSpPr>
        <p:spPr>
          <a:xfrm>
            <a:off x="1381610" y="514864"/>
            <a:ext cx="876589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Directiva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2EADD99D-9633-6963-DD26-57727F0A7E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811" y="381860"/>
            <a:ext cx="2265383" cy="750364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531ABFD3-5006-CE81-28BC-5308BDB6066A}"/>
              </a:ext>
            </a:extLst>
          </p:cNvPr>
          <p:cNvGrpSpPr/>
          <p:nvPr/>
        </p:nvGrpSpPr>
        <p:grpSpPr>
          <a:xfrm>
            <a:off x="1872770" y="1265227"/>
            <a:ext cx="7570054" cy="5184549"/>
            <a:chOff x="1872770" y="1265227"/>
            <a:chExt cx="7570054" cy="5184549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0A8A01E1-EA5F-BAAF-3E13-6C67424430C4}"/>
                </a:ext>
              </a:extLst>
            </p:cNvPr>
            <p:cNvSpPr/>
            <p:nvPr/>
          </p:nvSpPr>
          <p:spPr>
            <a:xfrm>
              <a:off x="2044497" y="3582649"/>
              <a:ext cx="7398327" cy="28671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8C36CAC8-DA67-183F-83B5-7261944B4C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44497" y="1265227"/>
              <a:ext cx="7398327" cy="2533943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CA3C363-6D71-099F-7C82-E9EBFBF07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69026"/>
            <a:stretch/>
          </p:blipFill>
          <p:spPr>
            <a:xfrm>
              <a:off x="2044497" y="3746443"/>
              <a:ext cx="2291530" cy="2676969"/>
            </a:xfrm>
            <a:prstGeom prst="rect">
              <a:avLst/>
            </a:prstGeom>
          </p:spPr>
        </p:pic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D128B4D7-C636-EF76-4E48-4236F32BF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66856"/>
            <a:stretch/>
          </p:blipFill>
          <p:spPr>
            <a:xfrm>
              <a:off x="4437337" y="3746443"/>
              <a:ext cx="2452088" cy="2703333"/>
            </a:xfrm>
            <a:prstGeom prst="rect">
              <a:avLst/>
            </a:prstGeom>
          </p:spPr>
        </p:pic>
        <p:pic>
          <p:nvPicPr>
            <p:cNvPr id="6" name="Imagen 5" descr="Una imagen editada de una persona&#10;&#10;El contenido generado por IA puede ser incorrecto.">
              <a:extLst>
                <a:ext uri="{FF2B5EF4-FFF2-40B4-BE49-F238E27FC236}">
                  <a16:creationId xmlns:a16="http://schemas.microsoft.com/office/drawing/2014/main" id="{15A15968-05E2-E2AB-167B-92AB96063C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15" t="23615" r="19372" b="34475"/>
            <a:stretch>
              <a:fillRect/>
            </a:stretch>
          </p:blipFill>
          <p:spPr>
            <a:xfrm>
              <a:off x="7093496" y="3844499"/>
              <a:ext cx="2006109" cy="220593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E16E46E7-0D30-8CF7-B7A8-B327BC2E5C44}"/>
                </a:ext>
              </a:extLst>
            </p:cNvPr>
            <p:cNvSpPr txBox="1"/>
            <p:nvPr/>
          </p:nvSpPr>
          <p:spPr>
            <a:xfrm>
              <a:off x="2368447" y="6098006"/>
              <a:ext cx="638984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700" b="1" dirty="0">
                  <a:solidFill>
                    <a:schemeClr val="accent1">
                      <a:lumMod val="75000"/>
                    </a:schemeClr>
                  </a:solidFill>
                </a:rPr>
                <a:t>            Margarita Merino			Patricio </a:t>
              </a:r>
              <a:r>
                <a:rPr lang="es-ES" sz="700" b="1" dirty="0" err="1">
                  <a:solidFill>
                    <a:schemeClr val="accent1">
                      <a:lumMod val="75000"/>
                    </a:schemeClr>
                  </a:solidFill>
                </a:rPr>
                <a:t>Eade</a:t>
              </a:r>
              <a:r>
                <a:rPr lang="es-ES" sz="700" b="1" dirty="0">
                  <a:solidFill>
                    <a:schemeClr val="accent1">
                      <a:lumMod val="75000"/>
                    </a:schemeClr>
                  </a:solidFill>
                </a:rPr>
                <a:t>		                                     José Orellana</a:t>
              </a:r>
            </a:p>
            <a:p>
              <a:pPr algn="ctr"/>
              <a:r>
                <a:rPr lang="es-ES" sz="700" dirty="0">
                  <a:solidFill>
                    <a:schemeClr val="bg1">
                      <a:lumMod val="50000"/>
                    </a:schemeClr>
                  </a:solidFill>
                </a:rPr>
                <a:t>             Directora		                                      Vicepresidente     		                                  Tesorero</a:t>
              </a:r>
              <a:endParaRPr lang="es-CL" sz="7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E71BCD4B-3C07-0D6D-E8B6-33D567C33426}"/>
                </a:ext>
              </a:extLst>
            </p:cNvPr>
            <p:cNvSpPr txBox="1"/>
            <p:nvPr/>
          </p:nvSpPr>
          <p:spPr>
            <a:xfrm>
              <a:off x="1872770" y="3429000"/>
              <a:ext cx="7208145" cy="41549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ES" sz="700" b="1" dirty="0">
                  <a:solidFill>
                    <a:schemeClr val="accent1">
                      <a:lumMod val="75000"/>
                    </a:schemeClr>
                  </a:solidFill>
                </a:rPr>
                <a:t>	Constanza Mesas		                                Nathalie Bunster		                            Laura Roa</a:t>
              </a:r>
            </a:p>
            <a:p>
              <a:r>
                <a:rPr lang="es-ES" sz="700" dirty="0">
                  <a:solidFill>
                    <a:schemeClr val="bg1">
                      <a:lumMod val="50000"/>
                    </a:schemeClr>
                  </a:solidFill>
                </a:rPr>
                <a:t>	      Presidenta		                              Directora Ejecutiva     		                            Secretaria</a:t>
              </a:r>
            </a:p>
            <a:p>
              <a:pPr algn="ctr"/>
              <a:endParaRPr lang="es-CL" sz="7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377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hombre con lentes y la mano en la barbilla&#10;&#10;Descripción generada automáticamente con confianza media">
            <a:extLst>
              <a:ext uri="{FF2B5EF4-FFF2-40B4-BE49-F238E27FC236}">
                <a16:creationId xmlns:a16="http://schemas.microsoft.com/office/drawing/2014/main" id="{36200B57-DA46-43E0-63F0-28CC4C795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098800" y="0"/>
            <a:ext cx="10287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E1E1C3D-69D0-4EA7-B753-1C62B1E7A9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17" y="252943"/>
            <a:ext cx="2265383" cy="750364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AA8E6C1-FDD1-45AA-9592-E920CC338A07}"/>
              </a:ext>
            </a:extLst>
          </p:cNvPr>
          <p:cNvSpPr/>
          <p:nvPr/>
        </p:nvSpPr>
        <p:spPr>
          <a:xfrm>
            <a:off x="656484" y="2066924"/>
            <a:ext cx="637313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¿Qué hacemos actualmente?</a:t>
            </a:r>
          </a:p>
        </p:txBody>
      </p:sp>
    </p:spTree>
    <p:extLst>
      <p:ext uri="{BB962C8B-B14F-4D97-AF65-F5344CB8AC3E}">
        <p14:creationId xmlns:p14="http://schemas.microsoft.com/office/powerpoint/2010/main" val="198084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9905468-EA1A-E070-A6C5-C17610AE0845}"/>
              </a:ext>
            </a:extLst>
          </p:cNvPr>
          <p:cNvSpPr/>
          <p:nvPr/>
        </p:nvSpPr>
        <p:spPr>
          <a:xfrm>
            <a:off x="666292" y="432651"/>
            <a:ext cx="1043713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4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INTERVENCIÓN BASADA EN LAS FAMILIAS.</a:t>
            </a:r>
          </a:p>
        </p:txBody>
      </p:sp>
      <p:pic>
        <p:nvPicPr>
          <p:cNvPr id="3" name="Imagen 2" descr="Logotipo&#10;&#10;Descripción generada automáticamente">
            <a:extLst>
              <a:ext uri="{FF2B5EF4-FFF2-40B4-BE49-F238E27FC236}">
                <a16:creationId xmlns:a16="http://schemas.microsoft.com/office/drawing/2014/main" id="{C1DDF4FB-2B6A-14A9-68EA-126532306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1650" y="6308749"/>
            <a:ext cx="2413092" cy="4976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11F87B6-CC49-D68C-0DA0-0B196520557D}"/>
              </a:ext>
            </a:extLst>
          </p:cNvPr>
          <p:cNvSpPr txBox="1"/>
          <p:nvPr/>
        </p:nvSpPr>
        <p:spPr>
          <a:xfrm>
            <a:off x="1088570" y="1529245"/>
            <a:ext cx="5258209" cy="1200329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s-MX" sz="2400" dirty="0">
                <a:solidFill>
                  <a:schemeClr val="bg1"/>
                </a:solidFill>
                <a:cs typeface="Lucida Sans Unicode" panose="020B0602030504020204" pitchFamily="34" charset="0"/>
              </a:rPr>
              <a:t>Fomentar el contacto y contención con otras familias que atraviesan por situaciones similares.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0EAC408-45D5-86D8-0D93-2916F0DFD0B7}"/>
              </a:ext>
            </a:extLst>
          </p:cNvPr>
          <p:cNvSpPr txBox="1"/>
          <p:nvPr/>
        </p:nvSpPr>
        <p:spPr>
          <a:xfrm>
            <a:off x="1074382" y="3781004"/>
            <a:ext cx="5286584" cy="1200329"/>
          </a:xfrm>
          <a:prstGeom prst="rect">
            <a:avLst/>
          </a:prstGeom>
          <a:solidFill>
            <a:srgbClr val="0091C4"/>
          </a:solidFill>
        </p:spPr>
        <p:txBody>
          <a:bodyPr wrap="square">
            <a:spAutoFit/>
          </a:bodyPr>
          <a:lstStyle/>
          <a:p>
            <a:pPr algn="ctr"/>
            <a:r>
              <a:rPr lang="es-MX" sz="2400" dirty="0">
                <a:solidFill>
                  <a:schemeClr val="bg1"/>
                </a:solidFill>
                <a:cs typeface="Lucida Sans Unicode" panose="020B0602030504020204" pitchFamily="34" charset="0"/>
              </a:rPr>
              <a:t>Incluir en las actividades grupales  a los hermanos y también familia extendida , primos, abuelitos, etc.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8028FA9-B61A-334B-0A8C-21EAB9F3AE8A}"/>
              </a:ext>
            </a:extLst>
          </p:cNvPr>
          <p:cNvSpPr txBox="1"/>
          <p:nvPr/>
        </p:nvSpPr>
        <p:spPr>
          <a:xfrm>
            <a:off x="1074382" y="2827711"/>
            <a:ext cx="5286584" cy="830997"/>
          </a:xfrm>
          <a:prstGeom prst="rect">
            <a:avLst/>
          </a:prstGeom>
          <a:solidFill>
            <a:srgbClr val="ED620D"/>
          </a:solidFill>
        </p:spPr>
        <p:txBody>
          <a:bodyPr wrap="square">
            <a:spAutoFit/>
          </a:bodyPr>
          <a:lstStyle/>
          <a:p>
            <a:pPr algn="ctr"/>
            <a:r>
              <a:rPr lang="es-MX" sz="2400" dirty="0">
                <a:solidFill>
                  <a:schemeClr val="bg1"/>
                </a:solidFill>
                <a:cs typeface="Lucida Sans Unicode" panose="020B0602030504020204" pitchFamily="34" charset="0"/>
              </a:rPr>
              <a:t>Realismo de la situación familiar y de la condición del espectro autista.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B75502F-71A1-B5AC-E1FA-DF086831184D}"/>
              </a:ext>
            </a:extLst>
          </p:cNvPr>
          <p:cNvSpPr txBox="1"/>
          <p:nvPr/>
        </p:nvSpPr>
        <p:spPr>
          <a:xfrm>
            <a:off x="1088570" y="5117127"/>
            <a:ext cx="5258210" cy="830997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/>
            <a:r>
              <a:rPr lang="es-MX" sz="2400" dirty="0">
                <a:solidFill>
                  <a:schemeClr val="bg1"/>
                </a:solidFill>
                <a:cs typeface="Lucida Sans Unicode" panose="020B0602030504020204" pitchFamily="34" charset="0"/>
              </a:rPr>
              <a:t>Importancia del autocuidado y bienestar de las cuidadoras.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0360BFF-CAD2-E0A3-ACD4-177558E6EE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259" y="1378431"/>
            <a:ext cx="4135171" cy="47392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519237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11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77540FE-EF6E-373C-089E-B5D85FC24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51" r="1" b="7534"/>
          <a:stretch>
            <a:fillRect/>
          </a:stretch>
        </p:blipFill>
        <p:spPr>
          <a:xfrm>
            <a:off x="-4" y="-4"/>
            <a:ext cx="7534640" cy="6857984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34CA3696-1C05-7B06-681E-FDF03DDD1F9C}"/>
              </a:ext>
            </a:extLst>
          </p:cNvPr>
          <p:cNvSpPr/>
          <p:nvPr/>
        </p:nvSpPr>
        <p:spPr>
          <a:xfrm>
            <a:off x="6343650" y="3962400"/>
            <a:ext cx="5505814" cy="16904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Campo Clínico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Terapia Ocupacional</a:t>
            </a:r>
          </a:p>
        </p:txBody>
      </p:sp>
      <p:pic>
        <p:nvPicPr>
          <p:cNvPr id="6" name="Imagen 5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BE77D2C1-1641-F3A5-6EF7-D11E9724F5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883" y="408401"/>
            <a:ext cx="3153700" cy="257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56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A597D97-203B-498B-95D3-E90DC961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 descr="Grupo de personas alrededor de una mesa&#10;&#10;El contenido generado por IA puede ser incorrecto.">
            <a:extLst>
              <a:ext uri="{FF2B5EF4-FFF2-40B4-BE49-F238E27FC236}">
                <a16:creationId xmlns:a16="http://schemas.microsoft.com/office/drawing/2014/main" id="{DAED801D-E9A3-9F20-6BB7-44AF6E4F1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604" t="17309" r="5102"/>
          <a:stretch>
            <a:fillRect/>
          </a:stretch>
        </p:blipFill>
        <p:spPr>
          <a:xfrm>
            <a:off x="1675492" y="0"/>
            <a:ext cx="10567114" cy="6858000"/>
          </a:xfrm>
          <a:prstGeom prst="rect">
            <a:avLst/>
          </a:prstGeom>
        </p:spPr>
      </p:pic>
      <p:sp useBgFill="1">
        <p:nvSpPr>
          <p:cNvPr id="28" name="Freeform: Shape 27">
            <a:extLst>
              <a:ext uri="{FF2B5EF4-FFF2-40B4-BE49-F238E27FC236}">
                <a16:creationId xmlns:a16="http://schemas.microsoft.com/office/drawing/2014/main" id="{6A6EF10E-DF41-4BD3-8EB4-6F646531D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44272" cy="6858000"/>
          </a:xfrm>
          <a:custGeom>
            <a:avLst/>
            <a:gdLst>
              <a:gd name="connsiteX0" fmla="*/ 0 w 6244272"/>
              <a:gd name="connsiteY0" fmla="*/ 0 h 6858000"/>
              <a:gd name="connsiteX1" fmla="*/ 732568 w 6244272"/>
              <a:gd name="connsiteY1" fmla="*/ 0 h 6858000"/>
              <a:gd name="connsiteX2" fmla="*/ 947849 w 6244272"/>
              <a:gd name="connsiteY2" fmla="*/ 0 h 6858000"/>
              <a:gd name="connsiteX3" fmla="*/ 1823619 w 6244272"/>
              <a:gd name="connsiteY3" fmla="*/ 0 h 6858000"/>
              <a:gd name="connsiteX4" fmla="*/ 5235673 w 6244272"/>
              <a:gd name="connsiteY4" fmla="*/ 0 h 6858000"/>
              <a:gd name="connsiteX5" fmla="*/ 4933297 w 6244272"/>
              <a:gd name="connsiteY5" fmla="*/ 110269 h 6858000"/>
              <a:gd name="connsiteX6" fmla="*/ 4976910 w 6244272"/>
              <a:gd name="connsiteY6" fmla="*/ 135168 h 6858000"/>
              <a:gd name="connsiteX7" fmla="*/ 5238580 w 6244272"/>
              <a:gd name="connsiteY7" fmla="*/ 71141 h 6858000"/>
              <a:gd name="connsiteX8" fmla="*/ 5290914 w 6244272"/>
              <a:gd name="connsiteY8" fmla="*/ 88927 h 6858000"/>
              <a:gd name="connsiteX9" fmla="*/ 5264747 w 6244272"/>
              <a:gd name="connsiteY9" fmla="*/ 163625 h 6858000"/>
              <a:gd name="connsiteX10" fmla="*/ 5151357 w 6244272"/>
              <a:gd name="connsiteY10" fmla="*/ 192082 h 6858000"/>
              <a:gd name="connsiteX11" fmla="*/ 4974002 w 6244272"/>
              <a:gd name="connsiteY11" fmla="*/ 373491 h 6858000"/>
              <a:gd name="connsiteX12" fmla="*/ 5241488 w 6244272"/>
              <a:gd name="connsiteY12" fmla="*/ 352148 h 6858000"/>
              <a:gd name="connsiteX13" fmla="*/ 5288007 w 6244272"/>
              <a:gd name="connsiteY13" fmla="*/ 394834 h 6858000"/>
              <a:gd name="connsiteX14" fmla="*/ 5305452 w 6244272"/>
              <a:gd name="connsiteY14" fmla="*/ 451747 h 6858000"/>
              <a:gd name="connsiteX15" fmla="*/ 5383953 w 6244272"/>
              <a:gd name="connsiteY15" fmla="*/ 359262 h 6858000"/>
              <a:gd name="connsiteX16" fmla="*/ 5450825 w 6244272"/>
              <a:gd name="connsiteY16" fmla="*/ 334364 h 6858000"/>
              <a:gd name="connsiteX17" fmla="*/ 5471177 w 6244272"/>
              <a:gd name="connsiteY17" fmla="*/ 416176 h 6858000"/>
              <a:gd name="connsiteX18" fmla="*/ 5410121 w 6244272"/>
              <a:gd name="connsiteY18" fmla="*/ 505101 h 6858000"/>
              <a:gd name="connsiteX19" fmla="*/ 5247303 w 6244272"/>
              <a:gd name="connsiteY19" fmla="*/ 558458 h 6858000"/>
              <a:gd name="connsiteX20" fmla="*/ 5421750 w 6244272"/>
              <a:gd name="connsiteY20" fmla="*/ 558458 h 6858000"/>
              <a:gd name="connsiteX21" fmla="*/ 5622364 w 6244272"/>
              <a:gd name="connsiteY21" fmla="*/ 522887 h 6858000"/>
              <a:gd name="connsiteX22" fmla="*/ 5834608 w 6244272"/>
              <a:gd name="connsiteY22" fmla="*/ 533558 h 6858000"/>
              <a:gd name="connsiteX23" fmla="*/ 6035223 w 6244272"/>
              <a:gd name="connsiteY23" fmla="*/ 462417 h 6858000"/>
              <a:gd name="connsiteX24" fmla="*/ 6238745 w 6244272"/>
              <a:gd name="connsiteY24" fmla="*/ 465975 h 6858000"/>
              <a:gd name="connsiteX25" fmla="*/ 5337434 w 6244272"/>
              <a:gd name="connsiteY25" fmla="*/ 910606 h 6858000"/>
              <a:gd name="connsiteX26" fmla="*/ 5381046 w 6244272"/>
              <a:gd name="connsiteY26" fmla="*/ 921277 h 6858000"/>
              <a:gd name="connsiteX27" fmla="*/ 5439195 w 6244272"/>
              <a:gd name="connsiteY27" fmla="*/ 949734 h 6858000"/>
              <a:gd name="connsiteX28" fmla="*/ 5395583 w 6244272"/>
              <a:gd name="connsiteY28" fmla="*/ 1006647 h 6858000"/>
              <a:gd name="connsiteX29" fmla="*/ 5160079 w 6244272"/>
              <a:gd name="connsiteY29" fmla="*/ 1113358 h 6858000"/>
              <a:gd name="connsiteX30" fmla="*/ 5101930 w 6244272"/>
              <a:gd name="connsiteY30" fmla="*/ 1220069 h 6858000"/>
              <a:gd name="connsiteX31" fmla="*/ 5174617 w 6244272"/>
              <a:gd name="connsiteY31" fmla="*/ 1209399 h 6858000"/>
              <a:gd name="connsiteX32" fmla="*/ 5238580 w 6244272"/>
              <a:gd name="connsiteY32" fmla="*/ 1230741 h 6858000"/>
              <a:gd name="connsiteX33" fmla="*/ 5212414 w 6244272"/>
              <a:gd name="connsiteY33" fmla="*/ 1365909 h 6858000"/>
              <a:gd name="connsiteX34" fmla="*/ 4878056 w 6244272"/>
              <a:gd name="connsiteY34" fmla="*/ 1540204 h 6858000"/>
              <a:gd name="connsiteX35" fmla="*/ 4848982 w 6244272"/>
              <a:gd name="connsiteY35" fmla="*/ 1597117 h 6858000"/>
              <a:gd name="connsiteX36" fmla="*/ 4889686 w 6244272"/>
              <a:gd name="connsiteY36" fmla="*/ 1636245 h 6858000"/>
              <a:gd name="connsiteX37" fmla="*/ 4997261 w 6244272"/>
              <a:gd name="connsiteY37" fmla="*/ 1657587 h 6858000"/>
              <a:gd name="connsiteX38" fmla="*/ 4846074 w 6244272"/>
              <a:gd name="connsiteY38" fmla="*/ 1849668 h 6858000"/>
              <a:gd name="connsiteX39" fmla="*/ 4790832 w 6244272"/>
              <a:gd name="connsiteY39" fmla="*/ 1903025 h 6858000"/>
              <a:gd name="connsiteX40" fmla="*/ 4694886 w 6244272"/>
              <a:gd name="connsiteY40" fmla="*/ 1984836 h 6858000"/>
              <a:gd name="connsiteX41" fmla="*/ 4694886 w 6244272"/>
              <a:gd name="connsiteY41" fmla="*/ 2013292 h 6858000"/>
              <a:gd name="connsiteX42" fmla="*/ 4822814 w 6244272"/>
              <a:gd name="connsiteY42" fmla="*/ 2102219 h 6858000"/>
              <a:gd name="connsiteX43" fmla="*/ 5055411 w 6244272"/>
              <a:gd name="connsiteY43" fmla="*/ 2077320 h 6858000"/>
              <a:gd name="connsiteX44" fmla="*/ 4712331 w 6244272"/>
              <a:gd name="connsiteY44" fmla="*/ 2208931 h 6858000"/>
              <a:gd name="connsiteX45" fmla="*/ 5822979 w 6244272"/>
              <a:gd name="connsiteY45" fmla="*/ 1892353 h 6858000"/>
              <a:gd name="connsiteX46" fmla="*/ 5753200 w 6244272"/>
              <a:gd name="connsiteY46" fmla="*/ 1974165 h 6858000"/>
              <a:gd name="connsiteX47" fmla="*/ 5363601 w 6244272"/>
              <a:gd name="connsiteY47" fmla="*/ 2191146 h 6858000"/>
              <a:gd name="connsiteX48" fmla="*/ 5253118 w 6244272"/>
              <a:gd name="connsiteY48" fmla="*/ 2326314 h 6858000"/>
              <a:gd name="connsiteX49" fmla="*/ 5136819 w 6244272"/>
              <a:gd name="connsiteY49" fmla="*/ 2401012 h 6858000"/>
              <a:gd name="connsiteX50" fmla="*/ 4974002 w 6244272"/>
              <a:gd name="connsiteY50" fmla="*/ 2401012 h 6858000"/>
              <a:gd name="connsiteX51" fmla="*/ 4857704 w 6244272"/>
              <a:gd name="connsiteY51" fmla="*/ 2518395 h 6858000"/>
              <a:gd name="connsiteX52" fmla="*/ 4976910 w 6244272"/>
              <a:gd name="connsiteY52" fmla="*/ 2543294 h 6858000"/>
              <a:gd name="connsiteX53" fmla="*/ 5116467 w 6244272"/>
              <a:gd name="connsiteY53" fmla="*/ 2525509 h 6858000"/>
              <a:gd name="connsiteX54" fmla="*/ 5273470 w 6244272"/>
              <a:gd name="connsiteY54" fmla="*/ 2564636 h 6858000"/>
              <a:gd name="connsiteX55" fmla="*/ 5418843 w 6244272"/>
              <a:gd name="connsiteY55" fmla="*/ 2532623 h 6858000"/>
              <a:gd name="connsiteX56" fmla="*/ 5593290 w 6244272"/>
              <a:gd name="connsiteY56" fmla="*/ 2553965 h 6858000"/>
              <a:gd name="connsiteX57" fmla="*/ 5648532 w 6244272"/>
              <a:gd name="connsiteY57" fmla="*/ 2692689 h 6858000"/>
              <a:gd name="connsiteX58" fmla="*/ 5665976 w 6244272"/>
              <a:gd name="connsiteY58" fmla="*/ 2703362 h 6858000"/>
              <a:gd name="connsiteX59" fmla="*/ 5988704 w 6244272"/>
              <a:gd name="connsiteY59" fmla="*/ 2923898 h 6858000"/>
              <a:gd name="connsiteX60" fmla="*/ 6078835 w 6244272"/>
              <a:gd name="connsiteY60" fmla="*/ 2941684 h 6858000"/>
              <a:gd name="connsiteX61" fmla="*/ 5546771 w 6244272"/>
              <a:gd name="connsiteY61" fmla="*/ 3329402 h 6858000"/>
              <a:gd name="connsiteX62" fmla="*/ 5904388 w 6244272"/>
              <a:gd name="connsiteY62" fmla="*/ 3229805 h 6858000"/>
              <a:gd name="connsiteX63" fmla="*/ 5953814 w 6244272"/>
              <a:gd name="connsiteY63" fmla="*/ 3393429 h 6858000"/>
              <a:gd name="connsiteX64" fmla="*/ 5785182 w 6244272"/>
              <a:gd name="connsiteY64" fmla="*/ 3539269 h 6858000"/>
              <a:gd name="connsiteX65" fmla="*/ 5724125 w 6244272"/>
              <a:gd name="connsiteY65" fmla="*/ 3827390 h 6858000"/>
              <a:gd name="connsiteX66" fmla="*/ 5753200 w 6244272"/>
              <a:gd name="connsiteY66" fmla="*/ 4090612 h 6858000"/>
              <a:gd name="connsiteX67" fmla="*/ 5825886 w 6244272"/>
              <a:gd name="connsiteY67" fmla="*/ 4172424 h 6858000"/>
              <a:gd name="connsiteX68" fmla="*/ 5930554 w 6244272"/>
              <a:gd name="connsiteY68" fmla="*/ 4321821 h 6858000"/>
              <a:gd name="connsiteX69" fmla="*/ 5994519 w 6244272"/>
              <a:gd name="connsiteY69" fmla="*/ 4414305 h 6858000"/>
              <a:gd name="connsiteX70" fmla="*/ 6218393 w 6244272"/>
              <a:gd name="connsiteY70" fmla="*/ 4378734 h 6858000"/>
              <a:gd name="connsiteX71" fmla="*/ 5918925 w 6244272"/>
              <a:gd name="connsiteY71" fmla="*/ 4613499 h 6858000"/>
              <a:gd name="connsiteX72" fmla="*/ 6160243 w 6244272"/>
              <a:gd name="connsiteY72" fmla="*/ 4585042 h 6858000"/>
              <a:gd name="connsiteX73" fmla="*/ 6238745 w 6244272"/>
              <a:gd name="connsiteY73" fmla="*/ 4602828 h 6858000"/>
              <a:gd name="connsiteX74" fmla="*/ 6195133 w 6244272"/>
              <a:gd name="connsiteY74" fmla="*/ 4677526 h 6858000"/>
              <a:gd name="connsiteX75" fmla="*/ 6017778 w 6244272"/>
              <a:gd name="connsiteY75" fmla="*/ 4805580 h 6858000"/>
              <a:gd name="connsiteX76" fmla="*/ 5651439 w 6244272"/>
              <a:gd name="connsiteY76" fmla="*/ 5154171 h 6858000"/>
              <a:gd name="connsiteX77" fmla="*/ 6006149 w 6244272"/>
              <a:gd name="connsiteY77" fmla="*/ 4994104 h 6858000"/>
              <a:gd name="connsiteX78" fmla="*/ 5633994 w 6244272"/>
              <a:gd name="connsiteY78" fmla="*/ 5353367 h 6858000"/>
              <a:gd name="connsiteX79" fmla="*/ 5552586 w 6244272"/>
              <a:gd name="connsiteY79" fmla="*/ 5474306 h 6858000"/>
              <a:gd name="connsiteX80" fmla="*/ 5383953 w 6244272"/>
              <a:gd name="connsiteY80" fmla="*/ 5769542 h 6858000"/>
              <a:gd name="connsiteX81" fmla="*/ 5392675 w 6244272"/>
              <a:gd name="connsiteY81" fmla="*/ 5801555 h 6858000"/>
              <a:gd name="connsiteX82" fmla="*/ 5584568 w 6244272"/>
              <a:gd name="connsiteY82" fmla="*/ 5755314 h 6858000"/>
              <a:gd name="connsiteX83" fmla="*/ 5334526 w 6244272"/>
              <a:gd name="connsiteY83" fmla="*/ 6004307 h 6858000"/>
              <a:gd name="connsiteX84" fmla="*/ 5075763 w 6244272"/>
              <a:gd name="connsiteY84" fmla="*/ 6196388 h 6858000"/>
              <a:gd name="connsiteX85" fmla="*/ 5258933 w 6244272"/>
              <a:gd name="connsiteY85" fmla="*/ 6167932 h 6858000"/>
              <a:gd name="connsiteX86" fmla="*/ 5511881 w 6244272"/>
              <a:gd name="connsiteY86" fmla="*/ 6057663 h 6858000"/>
              <a:gd name="connsiteX87" fmla="*/ 5599105 w 6244272"/>
              <a:gd name="connsiteY87" fmla="*/ 6100347 h 6858000"/>
              <a:gd name="connsiteX88" fmla="*/ 5360693 w 6244272"/>
              <a:gd name="connsiteY88" fmla="*/ 6281757 h 6858000"/>
              <a:gd name="connsiteX89" fmla="*/ 5224043 w 6244272"/>
              <a:gd name="connsiteY89" fmla="*/ 6367127 h 6858000"/>
              <a:gd name="connsiteX90" fmla="*/ 5168801 w 6244272"/>
              <a:gd name="connsiteY90" fmla="*/ 6431153 h 6858000"/>
              <a:gd name="connsiteX91" fmla="*/ 5011799 w 6244272"/>
              <a:gd name="connsiteY91" fmla="*/ 6658805 h 6858000"/>
              <a:gd name="connsiteX92" fmla="*/ 4651275 w 6244272"/>
              <a:gd name="connsiteY92" fmla="*/ 6858000 h 6858000"/>
              <a:gd name="connsiteX93" fmla="*/ 1823619 w 6244272"/>
              <a:gd name="connsiteY93" fmla="*/ 6858000 h 6858000"/>
              <a:gd name="connsiteX94" fmla="*/ 947849 w 6244272"/>
              <a:gd name="connsiteY94" fmla="*/ 6858000 h 6858000"/>
              <a:gd name="connsiteX95" fmla="*/ 732568 w 6244272"/>
              <a:gd name="connsiteY95" fmla="*/ 6858000 h 6858000"/>
              <a:gd name="connsiteX96" fmla="*/ 0 w 6244272"/>
              <a:gd name="connsiteY9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6244272" h="6858000">
                <a:moveTo>
                  <a:pt x="0" y="0"/>
                </a:moveTo>
                <a:lnTo>
                  <a:pt x="732568" y="0"/>
                </a:lnTo>
                <a:lnTo>
                  <a:pt x="947849" y="0"/>
                </a:lnTo>
                <a:lnTo>
                  <a:pt x="1823619" y="0"/>
                </a:lnTo>
                <a:lnTo>
                  <a:pt x="5235673" y="0"/>
                </a:lnTo>
                <a:cubicBezTo>
                  <a:pt x="5133912" y="35571"/>
                  <a:pt x="5035058" y="78255"/>
                  <a:pt x="4933297" y="110269"/>
                </a:cubicBezTo>
                <a:cubicBezTo>
                  <a:pt x="4947835" y="145839"/>
                  <a:pt x="4962372" y="138725"/>
                  <a:pt x="4976910" y="135168"/>
                </a:cubicBezTo>
                <a:cubicBezTo>
                  <a:pt x="5064133" y="120941"/>
                  <a:pt x="5154264" y="110269"/>
                  <a:pt x="5238580" y="71141"/>
                </a:cubicBezTo>
                <a:cubicBezTo>
                  <a:pt x="5258933" y="64027"/>
                  <a:pt x="5282192" y="64027"/>
                  <a:pt x="5290914" y="88927"/>
                </a:cubicBezTo>
                <a:cubicBezTo>
                  <a:pt x="5305452" y="124497"/>
                  <a:pt x="5285100" y="145839"/>
                  <a:pt x="5264747" y="163625"/>
                </a:cubicBezTo>
                <a:cubicBezTo>
                  <a:pt x="5229858" y="195638"/>
                  <a:pt x="5189154" y="188525"/>
                  <a:pt x="5151357" y="192082"/>
                </a:cubicBezTo>
                <a:cubicBezTo>
                  <a:pt x="5046689" y="209867"/>
                  <a:pt x="4997261" y="259665"/>
                  <a:pt x="4974002" y="373491"/>
                </a:cubicBezTo>
                <a:cubicBezTo>
                  <a:pt x="5064133" y="327250"/>
                  <a:pt x="5154264" y="384162"/>
                  <a:pt x="5241488" y="352148"/>
                </a:cubicBezTo>
                <a:cubicBezTo>
                  <a:pt x="5264747" y="345034"/>
                  <a:pt x="5299637" y="355706"/>
                  <a:pt x="5288007" y="394834"/>
                </a:cubicBezTo>
                <a:cubicBezTo>
                  <a:pt x="5276378" y="430405"/>
                  <a:pt x="5238580" y="458860"/>
                  <a:pt x="5305452" y="451747"/>
                </a:cubicBezTo>
                <a:cubicBezTo>
                  <a:pt x="5354879" y="448189"/>
                  <a:pt x="5369416" y="405504"/>
                  <a:pt x="5383953" y="359262"/>
                </a:cubicBezTo>
                <a:cubicBezTo>
                  <a:pt x="5395583" y="334364"/>
                  <a:pt x="5427565" y="320135"/>
                  <a:pt x="5450825" y="334364"/>
                </a:cubicBezTo>
                <a:cubicBezTo>
                  <a:pt x="5479899" y="348592"/>
                  <a:pt x="5471177" y="387720"/>
                  <a:pt x="5471177" y="416176"/>
                </a:cubicBezTo>
                <a:cubicBezTo>
                  <a:pt x="5474085" y="469532"/>
                  <a:pt x="5450825" y="494431"/>
                  <a:pt x="5410121" y="505101"/>
                </a:cubicBezTo>
                <a:cubicBezTo>
                  <a:pt x="5360693" y="519330"/>
                  <a:pt x="5311267" y="537116"/>
                  <a:pt x="5247303" y="558458"/>
                </a:cubicBezTo>
                <a:cubicBezTo>
                  <a:pt x="5317082" y="594028"/>
                  <a:pt x="5369416" y="586915"/>
                  <a:pt x="5421750" y="558458"/>
                </a:cubicBezTo>
                <a:cubicBezTo>
                  <a:pt x="5485714" y="526444"/>
                  <a:pt x="5570030" y="483759"/>
                  <a:pt x="5622364" y="522887"/>
                </a:cubicBezTo>
                <a:cubicBezTo>
                  <a:pt x="5700865" y="579800"/>
                  <a:pt x="5764829" y="544229"/>
                  <a:pt x="5834608" y="533558"/>
                </a:cubicBezTo>
                <a:cubicBezTo>
                  <a:pt x="5979982" y="512216"/>
                  <a:pt x="5889850" y="480203"/>
                  <a:pt x="6035223" y="462417"/>
                </a:cubicBezTo>
                <a:cubicBezTo>
                  <a:pt x="6093372" y="455303"/>
                  <a:pt x="6154429" y="426847"/>
                  <a:pt x="6238745" y="465975"/>
                </a:cubicBezTo>
                <a:cubicBezTo>
                  <a:pt x="5857868" y="672284"/>
                  <a:pt x="5677606" y="658055"/>
                  <a:pt x="5337434" y="910606"/>
                </a:cubicBezTo>
                <a:cubicBezTo>
                  <a:pt x="5351971" y="935506"/>
                  <a:pt x="5366508" y="924835"/>
                  <a:pt x="5381046" y="921277"/>
                </a:cubicBezTo>
                <a:cubicBezTo>
                  <a:pt x="5404305" y="917720"/>
                  <a:pt x="5433380" y="903491"/>
                  <a:pt x="5439195" y="949734"/>
                </a:cubicBezTo>
                <a:cubicBezTo>
                  <a:pt x="5442103" y="985305"/>
                  <a:pt x="5424657" y="1003089"/>
                  <a:pt x="5395583" y="1006647"/>
                </a:cubicBezTo>
                <a:cubicBezTo>
                  <a:pt x="5311267" y="1020875"/>
                  <a:pt x="5235673" y="1070674"/>
                  <a:pt x="5160079" y="1113358"/>
                </a:cubicBezTo>
                <a:cubicBezTo>
                  <a:pt x="5125190" y="1131144"/>
                  <a:pt x="5087393" y="1156043"/>
                  <a:pt x="5101930" y="1220069"/>
                </a:cubicBezTo>
                <a:cubicBezTo>
                  <a:pt x="5131004" y="1237855"/>
                  <a:pt x="5151357" y="1212955"/>
                  <a:pt x="5174617" y="1209399"/>
                </a:cubicBezTo>
                <a:cubicBezTo>
                  <a:pt x="5197876" y="1205842"/>
                  <a:pt x="5253118" y="1220069"/>
                  <a:pt x="5238580" y="1230741"/>
                </a:cubicBezTo>
                <a:cubicBezTo>
                  <a:pt x="5171709" y="1269868"/>
                  <a:pt x="5293822" y="1365909"/>
                  <a:pt x="5212414" y="1365909"/>
                </a:cubicBezTo>
                <a:cubicBezTo>
                  <a:pt x="5078671" y="1365909"/>
                  <a:pt x="5005984" y="1536647"/>
                  <a:pt x="4878056" y="1540204"/>
                </a:cubicBezTo>
                <a:cubicBezTo>
                  <a:pt x="4857704" y="1540204"/>
                  <a:pt x="4848982" y="1572219"/>
                  <a:pt x="4848982" y="1597117"/>
                </a:cubicBezTo>
                <a:cubicBezTo>
                  <a:pt x="4848982" y="1629132"/>
                  <a:pt x="4869333" y="1632688"/>
                  <a:pt x="4889686" y="1636245"/>
                </a:cubicBezTo>
                <a:cubicBezTo>
                  <a:pt x="4921668" y="1639802"/>
                  <a:pt x="4956557" y="1597117"/>
                  <a:pt x="4997261" y="1657587"/>
                </a:cubicBezTo>
                <a:cubicBezTo>
                  <a:pt x="4921668" y="1693158"/>
                  <a:pt x="4843167" y="1728729"/>
                  <a:pt x="4846074" y="1849668"/>
                </a:cubicBezTo>
                <a:cubicBezTo>
                  <a:pt x="4846074" y="1881683"/>
                  <a:pt x="4814092" y="1895910"/>
                  <a:pt x="4790832" y="1903025"/>
                </a:cubicBezTo>
                <a:cubicBezTo>
                  <a:pt x="4750128" y="1917252"/>
                  <a:pt x="4718146" y="1938595"/>
                  <a:pt x="4694886" y="1984836"/>
                </a:cubicBezTo>
                <a:cubicBezTo>
                  <a:pt x="4694886" y="1995507"/>
                  <a:pt x="4694886" y="2002622"/>
                  <a:pt x="4694886" y="2013292"/>
                </a:cubicBezTo>
                <a:cubicBezTo>
                  <a:pt x="4700701" y="2123562"/>
                  <a:pt x="4758850" y="2120004"/>
                  <a:pt x="4822814" y="2102219"/>
                </a:cubicBezTo>
                <a:cubicBezTo>
                  <a:pt x="4898408" y="2080877"/>
                  <a:pt x="4974002" y="2038192"/>
                  <a:pt x="5055411" y="2077320"/>
                </a:cubicBezTo>
                <a:cubicBezTo>
                  <a:pt x="4942020" y="2130676"/>
                  <a:pt x="4817000" y="2134233"/>
                  <a:pt x="4712331" y="2208931"/>
                </a:cubicBezTo>
                <a:cubicBezTo>
                  <a:pt x="5101930" y="2223159"/>
                  <a:pt x="5445010" y="1984836"/>
                  <a:pt x="5822979" y="1892353"/>
                </a:cubicBezTo>
                <a:cubicBezTo>
                  <a:pt x="5811349" y="1952823"/>
                  <a:pt x="5779367" y="1967051"/>
                  <a:pt x="5753200" y="1974165"/>
                </a:cubicBezTo>
                <a:cubicBezTo>
                  <a:pt x="5613642" y="2020407"/>
                  <a:pt x="5491529" y="2112891"/>
                  <a:pt x="5363601" y="2191146"/>
                </a:cubicBezTo>
                <a:cubicBezTo>
                  <a:pt x="5311267" y="2223159"/>
                  <a:pt x="5273470" y="2258731"/>
                  <a:pt x="5253118" y="2326314"/>
                </a:cubicBezTo>
                <a:cubicBezTo>
                  <a:pt x="5235673" y="2390340"/>
                  <a:pt x="5200783" y="2418796"/>
                  <a:pt x="5136819" y="2401012"/>
                </a:cubicBezTo>
                <a:cubicBezTo>
                  <a:pt x="5084485" y="2386784"/>
                  <a:pt x="5029243" y="2393898"/>
                  <a:pt x="4974002" y="2401012"/>
                </a:cubicBezTo>
                <a:cubicBezTo>
                  <a:pt x="4912946" y="2408126"/>
                  <a:pt x="4843167" y="2479267"/>
                  <a:pt x="4857704" y="2518395"/>
                </a:cubicBezTo>
                <a:cubicBezTo>
                  <a:pt x="4886778" y="2582422"/>
                  <a:pt x="4936205" y="2550408"/>
                  <a:pt x="4976910" y="2543294"/>
                </a:cubicBezTo>
                <a:cubicBezTo>
                  <a:pt x="5026336" y="2536181"/>
                  <a:pt x="5116467" y="2518395"/>
                  <a:pt x="5116467" y="2525509"/>
                </a:cubicBezTo>
                <a:cubicBezTo>
                  <a:pt x="5148450" y="2685576"/>
                  <a:pt x="5221136" y="2564636"/>
                  <a:pt x="5273470" y="2564636"/>
                </a:cubicBezTo>
                <a:cubicBezTo>
                  <a:pt x="5322897" y="2564636"/>
                  <a:pt x="5372323" y="2546851"/>
                  <a:pt x="5418843" y="2532623"/>
                </a:cubicBezTo>
                <a:cubicBezTo>
                  <a:pt x="5479899" y="2514837"/>
                  <a:pt x="5535140" y="2546851"/>
                  <a:pt x="5593290" y="2553965"/>
                </a:cubicBezTo>
                <a:cubicBezTo>
                  <a:pt x="5645624" y="2561080"/>
                  <a:pt x="5616550" y="2653563"/>
                  <a:pt x="5648532" y="2692689"/>
                </a:cubicBezTo>
                <a:cubicBezTo>
                  <a:pt x="5654346" y="2703362"/>
                  <a:pt x="5660161" y="2703362"/>
                  <a:pt x="5665976" y="2703362"/>
                </a:cubicBezTo>
                <a:cubicBezTo>
                  <a:pt x="5683421" y="2980812"/>
                  <a:pt x="5988704" y="2913227"/>
                  <a:pt x="5988704" y="2923898"/>
                </a:cubicBezTo>
                <a:cubicBezTo>
                  <a:pt x="6014871" y="2941684"/>
                  <a:pt x="6046853" y="2899000"/>
                  <a:pt x="6078835" y="2941684"/>
                </a:cubicBezTo>
                <a:cubicBezTo>
                  <a:pt x="5942185" y="3137322"/>
                  <a:pt x="5732847" y="3183563"/>
                  <a:pt x="5546771" y="3329402"/>
                </a:cubicBezTo>
                <a:cubicBezTo>
                  <a:pt x="5700865" y="3379202"/>
                  <a:pt x="5790997" y="3208463"/>
                  <a:pt x="5904388" y="3229805"/>
                </a:cubicBezTo>
                <a:cubicBezTo>
                  <a:pt x="5959629" y="3283162"/>
                  <a:pt x="5793904" y="3368530"/>
                  <a:pt x="5953814" y="3393429"/>
                </a:cubicBezTo>
                <a:cubicBezTo>
                  <a:pt x="5884036" y="3439672"/>
                  <a:pt x="5834608" y="3485914"/>
                  <a:pt x="5785182" y="3539269"/>
                </a:cubicBezTo>
                <a:cubicBezTo>
                  <a:pt x="5700865" y="3635309"/>
                  <a:pt x="5683421" y="3699337"/>
                  <a:pt x="5724125" y="3827390"/>
                </a:cubicBezTo>
                <a:cubicBezTo>
                  <a:pt x="5750293" y="3912759"/>
                  <a:pt x="5788089" y="3991015"/>
                  <a:pt x="5753200" y="4090612"/>
                </a:cubicBezTo>
                <a:cubicBezTo>
                  <a:pt x="5729940" y="4158196"/>
                  <a:pt x="5738663" y="4204438"/>
                  <a:pt x="5825886" y="4172424"/>
                </a:cubicBezTo>
                <a:cubicBezTo>
                  <a:pt x="5918925" y="4140411"/>
                  <a:pt x="5953814" y="4200882"/>
                  <a:pt x="5930554" y="4321821"/>
                </a:cubicBezTo>
                <a:cubicBezTo>
                  <a:pt x="5916018" y="4400076"/>
                  <a:pt x="5930554" y="4424975"/>
                  <a:pt x="5994519" y="4414305"/>
                </a:cubicBezTo>
                <a:cubicBezTo>
                  <a:pt x="6064297" y="4403633"/>
                  <a:pt x="6131169" y="4353835"/>
                  <a:pt x="6218393" y="4378734"/>
                </a:cubicBezTo>
                <a:cubicBezTo>
                  <a:pt x="6148614" y="4521016"/>
                  <a:pt x="6000333" y="4478331"/>
                  <a:pt x="5918925" y="4613499"/>
                </a:cubicBezTo>
                <a:cubicBezTo>
                  <a:pt x="6014871" y="4613499"/>
                  <a:pt x="6090465" y="4613499"/>
                  <a:pt x="6160243" y="4585042"/>
                </a:cubicBezTo>
                <a:cubicBezTo>
                  <a:pt x="6189318" y="4574373"/>
                  <a:pt x="6221300" y="4560144"/>
                  <a:pt x="6238745" y="4602828"/>
                </a:cubicBezTo>
                <a:cubicBezTo>
                  <a:pt x="6259098" y="4652628"/>
                  <a:pt x="6218393" y="4670412"/>
                  <a:pt x="6195133" y="4677526"/>
                </a:cubicBezTo>
                <a:cubicBezTo>
                  <a:pt x="6128261" y="4702425"/>
                  <a:pt x="6075928" y="4759339"/>
                  <a:pt x="6017778" y="4805580"/>
                </a:cubicBezTo>
                <a:cubicBezTo>
                  <a:pt x="5892758" y="4905177"/>
                  <a:pt x="5756107" y="4990547"/>
                  <a:pt x="5651439" y="5154171"/>
                </a:cubicBezTo>
                <a:cubicBezTo>
                  <a:pt x="5782275" y="5111487"/>
                  <a:pt x="5881128" y="5011889"/>
                  <a:pt x="6006149" y="4994104"/>
                </a:cubicBezTo>
                <a:cubicBezTo>
                  <a:pt x="5898572" y="5143500"/>
                  <a:pt x="5761922" y="5243097"/>
                  <a:pt x="5633994" y="5353367"/>
                </a:cubicBezTo>
                <a:cubicBezTo>
                  <a:pt x="5596197" y="5385379"/>
                  <a:pt x="5558400" y="5406721"/>
                  <a:pt x="5552586" y="5474306"/>
                </a:cubicBezTo>
                <a:cubicBezTo>
                  <a:pt x="5535140" y="5605917"/>
                  <a:pt x="5488622" y="5712629"/>
                  <a:pt x="5383953" y="5769542"/>
                </a:cubicBezTo>
                <a:cubicBezTo>
                  <a:pt x="5383953" y="5769542"/>
                  <a:pt x="5389768" y="5790884"/>
                  <a:pt x="5392675" y="5801555"/>
                </a:cubicBezTo>
                <a:cubicBezTo>
                  <a:pt x="5456640" y="5805112"/>
                  <a:pt x="5506066" y="5726858"/>
                  <a:pt x="5584568" y="5755314"/>
                </a:cubicBezTo>
                <a:cubicBezTo>
                  <a:pt x="5506066" y="5862025"/>
                  <a:pt x="5442103" y="5954508"/>
                  <a:pt x="5334526" y="6004307"/>
                </a:cubicBezTo>
                <a:cubicBezTo>
                  <a:pt x="5247303" y="6043434"/>
                  <a:pt x="5139727" y="6068335"/>
                  <a:pt x="5075763" y="6196388"/>
                </a:cubicBezTo>
                <a:cubicBezTo>
                  <a:pt x="5148450" y="6221287"/>
                  <a:pt x="5203691" y="6189274"/>
                  <a:pt x="5258933" y="6167932"/>
                </a:cubicBezTo>
                <a:cubicBezTo>
                  <a:pt x="5343249" y="6132361"/>
                  <a:pt x="5427565" y="6093234"/>
                  <a:pt x="5511881" y="6057663"/>
                </a:cubicBezTo>
                <a:cubicBezTo>
                  <a:pt x="5543864" y="6043434"/>
                  <a:pt x="5578753" y="6036320"/>
                  <a:pt x="5599105" y="6100347"/>
                </a:cubicBezTo>
                <a:cubicBezTo>
                  <a:pt x="5491529" y="6114575"/>
                  <a:pt x="5427565" y="6199945"/>
                  <a:pt x="5360693" y="6281757"/>
                </a:cubicBezTo>
                <a:cubicBezTo>
                  <a:pt x="5322897" y="6327999"/>
                  <a:pt x="5290914" y="6388469"/>
                  <a:pt x="5224043" y="6367127"/>
                </a:cubicBezTo>
                <a:cubicBezTo>
                  <a:pt x="5189154" y="6356456"/>
                  <a:pt x="5165894" y="6388469"/>
                  <a:pt x="5168801" y="6431153"/>
                </a:cubicBezTo>
                <a:cubicBezTo>
                  <a:pt x="5183339" y="6580550"/>
                  <a:pt x="5099022" y="6630349"/>
                  <a:pt x="5011799" y="6658805"/>
                </a:cubicBezTo>
                <a:cubicBezTo>
                  <a:pt x="4883871" y="6701489"/>
                  <a:pt x="4770480" y="6786859"/>
                  <a:pt x="4651275" y="6858000"/>
                </a:cubicBezTo>
                <a:lnTo>
                  <a:pt x="1823619" y="6858000"/>
                </a:lnTo>
                <a:lnTo>
                  <a:pt x="947849" y="6858000"/>
                </a:lnTo>
                <a:lnTo>
                  <a:pt x="732568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4CA3696-1C05-7B06-681E-FDF03DDD1F9C}"/>
              </a:ext>
            </a:extLst>
          </p:cNvPr>
          <p:cNvSpPr/>
          <p:nvPr/>
        </p:nvSpPr>
        <p:spPr>
          <a:xfrm>
            <a:off x="1061121" y="1012699"/>
            <a:ext cx="3992700" cy="38771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Campo </a:t>
            </a:r>
            <a:r>
              <a:rPr lang="en-US" sz="4400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Clínico</a:t>
            </a:r>
            <a:r>
              <a:rPr lang="en-US" sz="44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Fonoaudiología</a:t>
            </a:r>
            <a:endParaRPr lang="en-US" sz="4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0" name="Imagen 9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78649309-4240-C440-9E90-918D31CEE4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623" y="623554"/>
            <a:ext cx="3153700" cy="257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19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D48D9584-D2FD-48CE-9E17-4E250B743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3294CF26-5227-19AC-65BF-4B1B6811E5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8913"/>
          <a:stretch>
            <a:fillRect/>
          </a:stretch>
        </p:blipFill>
        <p:spPr>
          <a:xfrm>
            <a:off x="35772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D98B84DB-E29A-0729-F448-F1F923E1D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63" b="4"/>
          <a:stretch>
            <a:fillRect/>
          </a:stretch>
        </p:blipFill>
        <p:spPr>
          <a:xfrm>
            <a:off x="7822523" y="3456433"/>
            <a:ext cx="4369477" cy="3401568"/>
          </a:xfrm>
          <a:custGeom>
            <a:avLst/>
            <a:gdLst/>
            <a:ahLst/>
            <a:cxnLst/>
            <a:rect l="l" t="t" r="r" b="b"/>
            <a:pathLst>
              <a:path w="4369477" h="3401568">
                <a:moveTo>
                  <a:pt x="781270" y="0"/>
                </a:moveTo>
                <a:lnTo>
                  <a:pt x="4369477" y="0"/>
                </a:lnTo>
                <a:lnTo>
                  <a:pt x="4369477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6F2BF90B-596D-6B7F-B46F-448DDAAE71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56" r="2" b="21777"/>
          <a:stretch>
            <a:fillRect/>
          </a:stretch>
        </p:blipFill>
        <p:spPr>
          <a:xfrm>
            <a:off x="3630260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32" name="Freeform: Shape 31">
            <a:extLst>
              <a:ext uri="{FF2B5EF4-FFF2-40B4-BE49-F238E27FC236}">
                <a16:creationId xmlns:a16="http://schemas.microsoft.com/office/drawing/2014/main" id="{CA17DEF4-6C5D-41C6-8D93-5C7CFD7AD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4" name="Freeform: Shape 33">
            <a:extLst>
              <a:ext uri="{FF2B5EF4-FFF2-40B4-BE49-F238E27FC236}">
                <a16:creationId xmlns:a16="http://schemas.microsoft.com/office/drawing/2014/main" id="{22BBC5A3-5C8C-4FB9-AEFF-8778D2C98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9968EA3-CC28-5BF6-EE16-22CF028D59E2}"/>
              </a:ext>
            </a:extLst>
          </p:cNvPr>
          <p:cNvSpPr/>
          <p:nvPr/>
        </p:nvSpPr>
        <p:spPr>
          <a:xfrm>
            <a:off x="438912" y="1508760"/>
            <a:ext cx="3429000" cy="28986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Atenciones</a:t>
            </a:r>
            <a:r>
              <a:rPr lang="en-US" sz="4000" kern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a </a:t>
            </a:r>
            <a:r>
              <a:rPr lang="en-US" sz="4000" kern="12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través</a:t>
            </a:r>
            <a:r>
              <a:rPr lang="en-US" sz="4000" kern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del </a:t>
            </a:r>
            <a:r>
              <a:rPr lang="en-US" sz="4000" kern="12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voluntariado</a:t>
            </a:r>
            <a:r>
              <a:rPr lang="en-US" sz="40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.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BB917E8-D696-4787-96D6-521A9C42F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A639EB52-6129-3F98-8F6C-9CD74F4028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83" r="-1" b="30430"/>
          <a:stretch>
            <a:fillRect/>
          </a:stretch>
        </p:blipFill>
        <p:spPr>
          <a:xfrm>
            <a:off x="7845207" y="10"/>
            <a:ext cx="4346795" cy="3401558"/>
          </a:xfrm>
          <a:custGeom>
            <a:avLst/>
            <a:gdLst/>
            <a:ahLst/>
            <a:cxnLst/>
            <a:rect l="l" t="t" r="r" b="b"/>
            <a:pathLst>
              <a:path w="4346795" h="3401568">
                <a:moveTo>
                  <a:pt x="0" y="0"/>
                </a:moveTo>
                <a:lnTo>
                  <a:pt x="4346795" y="0"/>
                </a:lnTo>
                <a:lnTo>
                  <a:pt x="4346795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39F4C545-E278-42ED-9B78-2EBA46444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D5EEE96F-B12F-2768-2492-3808E2A7A9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97" y="794014"/>
            <a:ext cx="2265383" cy="75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86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4" name="Rectangle 83">
            <a:extLst>
              <a:ext uri="{FF2B5EF4-FFF2-40B4-BE49-F238E27FC236}">
                <a16:creationId xmlns:a16="http://schemas.microsoft.com/office/drawing/2014/main" id="{71A784BF-09DB-448D-99FC-B49DFC660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6" name="Rectangle 85">
            <a:extLst>
              <a:ext uri="{FF2B5EF4-FFF2-40B4-BE49-F238E27FC236}">
                <a16:creationId xmlns:a16="http://schemas.microsoft.com/office/drawing/2014/main" id="{917859B3-4C91-478D-929D-BB6433F90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E38BF38F-0DE1-3853-2BB5-0A79972B77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7" r="-3" b="15486"/>
          <a:stretch/>
        </p:blipFill>
        <p:spPr>
          <a:xfrm>
            <a:off x="8260080" y="-1"/>
            <a:ext cx="3931920" cy="4005072"/>
          </a:xfrm>
          <a:prstGeom prst="rect">
            <a:avLst/>
          </a:prstGeom>
        </p:spPr>
      </p:pic>
      <p:sp>
        <p:nvSpPr>
          <p:cNvPr id="88" name="Rectangle 87">
            <a:extLst>
              <a:ext uri="{FF2B5EF4-FFF2-40B4-BE49-F238E27FC236}">
                <a16:creationId xmlns:a16="http://schemas.microsoft.com/office/drawing/2014/main" id="{6283FBD2-A663-469F-855C-06D86E3C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8A1279FC-7441-4E55-B082-2774E6316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398520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7974D23E-621E-C496-F942-798A3FB81693}"/>
              </a:ext>
            </a:extLst>
          </p:cNvPr>
          <p:cNvSpPr/>
          <p:nvPr/>
        </p:nvSpPr>
        <p:spPr>
          <a:xfrm>
            <a:off x="4439382" y="4690285"/>
            <a:ext cx="6698791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Talleres Grupales :</a:t>
            </a:r>
          </a:p>
          <a:p>
            <a:r>
              <a:rPr lang="es-E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niños, niñas y adolescentes.</a:t>
            </a:r>
            <a:endParaRPr lang="es-CL" sz="2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F821DAD3-4012-6FA3-996E-019112023F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840" y="4865243"/>
            <a:ext cx="2265383" cy="750364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D0AE7BCF-78A9-5FAA-2F83-66E4C2A1BB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95080" cy="4005071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866DF23-7748-3345-13A1-3E76FDFFDF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896" y="0"/>
            <a:ext cx="3965269" cy="4005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02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D95FF52-8CDA-9069-A5C2-32C14192F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37" y="363737"/>
            <a:ext cx="2265383" cy="75036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F9968EA3-CC28-5BF6-EE16-22CF028D59E2}"/>
              </a:ext>
            </a:extLst>
          </p:cNvPr>
          <p:cNvSpPr/>
          <p:nvPr/>
        </p:nvSpPr>
        <p:spPr>
          <a:xfrm>
            <a:off x="1219537" y="1689275"/>
            <a:ext cx="66987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4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Actividades Grupales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38317F1-CB4B-2046-C738-ED5EED2FC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37" y="2673792"/>
            <a:ext cx="6593997" cy="3700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 descr="Grupo de personas junto a un niño&#10;&#10;El contenido generado por IA puede ser incorrecto.">
            <a:extLst>
              <a:ext uri="{FF2B5EF4-FFF2-40B4-BE49-F238E27FC236}">
                <a16:creationId xmlns:a16="http://schemas.microsoft.com/office/drawing/2014/main" id="{9F9317A4-A346-F24B-6DEE-2AA120B6D4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498" y="844061"/>
            <a:ext cx="4147701" cy="553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64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289258B-7CB1-F0C2-3B62-4660CF56C1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0" b="9010"/>
          <a:stretch/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5" name="Imagen 4" descr="Un grupo de personas en un picnic en un parque&#10;&#10;El contenido generado por IA puede ser incorrecto.">
            <a:extLst>
              <a:ext uri="{FF2B5EF4-FFF2-40B4-BE49-F238E27FC236}">
                <a16:creationId xmlns:a16="http://schemas.microsoft.com/office/drawing/2014/main" id="{672285C9-6065-6760-2A2B-64CFFF9300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82" r="-2" b="10769"/>
          <a:stretch>
            <a:fillRect/>
          </a:stretch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28" name="Freeform: Shape 27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0" name="Freeform: Shape 29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CD34134-1F82-199E-D239-B69B0152A5EB}"/>
              </a:ext>
            </a:extLst>
          </p:cNvPr>
          <p:cNvSpPr/>
          <p:nvPr/>
        </p:nvSpPr>
        <p:spPr>
          <a:xfrm>
            <a:off x="313240" y="2226179"/>
            <a:ext cx="66987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4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Actividades Grupales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4BE3C57-2DA4-0E21-4AC0-ED619B6F22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44" y="1430865"/>
            <a:ext cx="2265383" cy="75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8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" name="Rectangle 69">
            <a:extLst>
              <a:ext uri="{FF2B5EF4-FFF2-40B4-BE49-F238E27FC236}">
                <a16:creationId xmlns:a16="http://schemas.microsoft.com/office/drawing/2014/main" id="{A26C624C-963C-4795-B05B-6565DB5AB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A9824F9-FAC6-08C5-0E4D-A72DF1A1FF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6" t="11388" r="2782" b="21185"/>
          <a:stretch>
            <a:fillRect/>
          </a:stretch>
        </p:blipFill>
        <p:spPr>
          <a:xfrm>
            <a:off x="0" y="-1"/>
            <a:ext cx="4358735" cy="419736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12DD09B-7195-EE53-94C5-8F20F78172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37" t="3" r="17173" b="-4"/>
          <a:stretch>
            <a:fillRect/>
          </a:stretch>
        </p:blipFill>
        <p:spPr>
          <a:xfrm>
            <a:off x="4031510" y="-15894"/>
            <a:ext cx="3686887" cy="4197368"/>
          </a:xfrm>
          <a:custGeom>
            <a:avLst/>
            <a:gdLst/>
            <a:ahLst/>
            <a:cxnLst/>
            <a:rect l="l" t="t" r="r" b="b"/>
            <a:pathLst>
              <a:path w="3686887" h="4197368">
                <a:moveTo>
                  <a:pt x="0" y="0"/>
                </a:moveTo>
                <a:lnTo>
                  <a:pt x="3686887" y="0"/>
                </a:lnTo>
                <a:lnTo>
                  <a:pt x="3686887" y="3832811"/>
                </a:lnTo>
                <a:lnTo>
                  <a:pt x="3497100" y="3826712"/>
                </a:lnTo>
                <a:cubicBezTo>
                  <a:pt x="3497100" y="3826712"/>
                  <a:pt x="3493758" y="3826712"/>
                  <a:pt x="3493758" y="3826712"/>
                </a:cubicBezTo>
                <a:cubicBezTo>
                  <a:pt x="3426914" y="3823370"/>
                  <a:pt x="3363416" y="3823370"/>
                  <a:pt x="3296571" y="3820027"/>
                </a:cubicBezTo>
                <a:cubicBezTo>
                  <a:pt x="3065966" y="3820027"/>
                  <a:pt x="2835360" y="3820027"/>
                  <a:pt x="2608095" y="3820027"/>
                </a:cubicBezTo>
                <a:cubicBezTo>
                  <a:pt x="2384173" y="3910265"/>
                  <a:pt x="2140198" y="3833396"/>
                  <a:pt x="1919619" y="3903581"/>
                </a:cubicBezTo>
                <a:cubicBezTo>
                  <a:pt x="1685670" y="3900239"/>
                  <a:pt x="1465092" y="3970423"/>
                  <a:pt x="1234485" y="4000503"/>
                </a:cubicBezTo>
                <a:cubicBezTo>
                  <a:pt x="1060693" y="4013871"/>
                  <a:pt x="883561" y="3997160"/>
                  <a:pt x="723139" y="4067345"/>
                </a:cubicBezTo>
                <a:cubicBezTo>
                  <a:pt x="661310" y="4095753"/>
                  <a:pt x="606165" y="4128339"/>
                  <a:pt x="583188" y="4172622"/>
                </a:cubicBezTo>
                <a:lnTo>
                  <a:pt x="575662" y="4197368"/>
                </a:lnTo>
                <a:lnTo>
                  <a:pt x="0" y="4197368"/>
                </a:lnTo>
                <a:close/>
              </a:path>
            </a:pathLst>
          </a:cu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1D939CB-CD5F-7A73-EAFF-B5ED54D540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3" r="6117"/>
          <a:stretch>
            <a:fillRect/>
          </a:stretch>
        </p:blipFill>
        <p:spPr>
          <a:xfrm>
            <a:off x="7718397" y="-99468"/>
            <a:ext cx="4470555" cy="3976715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E9A3B53-CDE9-7E6E-6C70-D141350312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8" t="25102" r="-14458" b="24966"/>
          <a:stretch>
            <a:fillRect/>
          </a:stretch>
        </p:blipFill>
        <p:spPr>
          <a:xfrm>
            <a:off x="0" y="4197368"/>
            <a:ext cx="6836830" cy="2710792"/>
          </a:xfrm>
          <a:custGeom>
            <a:avLst/>
            <a:gdLst/>
            <a:ahLst/>
            <a:cxnLst/>
            <a:rect l="l" t="t" r="r" b="b"/>
            <a:pathLst>
              <a:path w="6836850" h="2541737">
                <a:moveTo>
                  <a:pt x="0" y="0"/>
                </a:moveTo>
                <a:lnTo>
                  <a:pt x="4460098" y="0"/>
                </a:lnTo>
                <a:lnTo>
                  <a:pt x="4483996" y="31836"/>
                </a:lnTo>
                <a:cubicBezTo>
                  <a:pt x="4644419" y="28495"/>
                  <a:pt x="4627708" y="282495"/>
                  <a:pt x="4788129" y="245732"/>
                </a:cubicBezTo>
                <a:cubicBezTo>
                  <a:pt x="4754709" y="362707"/>
                  <a:pt x="4641076" y="302548"/>
                  <a:pt x="4600971" y="389443"/>
                </a:cubicBezTo>
                <a:cubicBezTo>
                  <a:pt x="4684524" y="462970"/>
                  <a:pt x="4844945" y="409497"/>
                  <a:pt x="4871683" y="563233"/>
                </a:cubicBezTo>
                <a:cubicBezTo>
                  <a:pt x="4838262" y="723655"/>
                  <a:pt x="4945210" y="703602"/>
                  <a:pt x="5032105" y="713629"/>
                </a:cubicBezTo>
                <a:cubicBezTo>
                  <a:pt x="5239317" y="733683"/>
                  <a:pt x="5439843" y="747050"/>
                  <a:pt x="5643713" y="780472"/>
                </a:cubicBezTo>
                <a:cubicBezTo>
                  <a:pt x="5693844" y="790498"/>
                  <a:pt x="5810819" y="767103"/>
                  <a:pt x="5800794" y="870709"/>
                </a:cubicBezTo>
                <a:cubicBezTo>
                  <a:pt x="5790767" y="954261"/>
                  <a:pt x="5700529" y="924184"/>
                  <a:pt x="5643713" y="927525"/>
                </a:cubicBezTo>
                <a:cubicBezTo>
                  <a:pt x="5329553" y="967632"/>
                  <a:pt x="5012052" y="904131"/>
                  <a:pt x="4701235" y="907472"/>
                </a:cubicBezTo>
                <a:cubicBezTo>
                  <a:pt x="4664472" y="907472"/>
                  <a:pt x="4657787" y="1017762"/>
                  <a:pt x="4577576" y="980999"/>
                </a:cubicBezTo>
                <a:cubicBezTo>
                  <a:pt x="4788129" y="1081263"/>
                  <a:pt x="5767372" y="1108001"/>
                  <a:pt x="6094900" y="1161474"/>
                </a:cubicBezTo>
                <a:cubicBezTo>
                  <a:pt x="5754004" y="1542477"/>
                  <a:pt x="5429817" y="1311870"/>
                  <a:pt x="5159105" y="1525765"/>
                </a:cubicBezTo>
                <a:cubicBezTo>
                  <a:pt x="5159105" y="1525765"/>
                  <a:pt x="5212580" y="1525765"/>
                  <a:pt x="5443187" y="1595950"/>
                </a:cubicBezTo>
                <a:cubicBezTo>
                  <a:pt x="5627002" y="1652765"/>
                  <a:pt x="5536765" y="1732976"/>
                  <a:pt x="6001321" y="1886715"/>
                </a:cubicBezTo>
                <a:cubicBezTo>
                  <a:pt x="5824188" y="1936846"/>
                  <a:pt x="5593581" y="1839925"/>
                  <a:pt x="5506685" y="2100610"/>
                </a:cubicBezTo>
                <a:cubicBezTo>
                  <a:pt x="5643713" y="2147401"/>
                  <a:pt x="5807477" y="2103953"/>
                  <a:pt x="5904398" y="2227611"/>
                </a:cubicBezTo>
                <a:cubicBezTo>
                  <a:pt x="5934478" y="2264375"/>
                  <a:pt x="5964557" y="2287770"/>
                  <a:pt x="6001321" y="2307821"/>
                </a:cubicBezTo>
                <a:cubicBezTo>
                  <a:pt x="5984612" y="2314507"/>
                  <a:pt x="5964557" y="2321190"/>
                  <a:pt x="5951188" y="2327874"/>
                </a:cubicBezTo>
                <a:cubicBezTo>
                  <a:pt x="5977925" y="2351271"/>
                  <a:pt x="6663060" y="2478270"/>
                  <a:pt x="6836850" y="2481613"/>
                </a:cubicBezTo>
                <a:cubicBezTo>
                  <a:pt x="6761652" y="2506679"/>
                  <a:pt x="6636845" y="2527828"/>
                  <a:pt x="6553814" y="2540165"/>
                </a:cubicBezTo>
                <a:lnTo>
                  <a:pt x="6542822" y="2541737"/>
                </a:lnTo>
                <a:lnTo>
                  <a:pt x="0" y="2541737"/>
                </a:lnTo>
                <a:close/>
              </a:path>
            </a:pathLst>
          </a:cu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F9968EA3-CC28-5BF6-EE16-22CF028D59E2}"/>
              </a:ext>
            </a:extLst>
          </p:cNvPr>
          <p:cNvSpPr/>
          <p:nvPr/>
        </p:nvSpPr>
        <p:spPr>
          <a:xfrm>
            <a:off x="6343650" y="4181474"/>
            <a:ext cx="5505814" cy="1471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Actividades</a:t>
            </a:r>
            <a:r>
              <a:rPr lang="en-US" sz="4400" kern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para </a:t>
            </a:r>
            <a:r>
              <a:rPr lang="en-US" sz="4400" kern="12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Cuidadoras</a:t>
            </a:r>
            <a:r>
              <a:rPr lang="en-US" sz="4400" kern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9BD6F00-2568-ABB3-DC30-9F6C7A0F4D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81" y="5732455"/>
            <a:ext cx="2265383" cy="75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95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27">
            <a:extLst>
              <a:ext uri="{FF2B5EF4-FFF2-40B4-BE49-F238E27FC236}">
                <a16:creationId xmlns:a16="http://schemas.microsoft.com/office/drawing/2014/main" id="{FC3D2873-2194-4FB0-BFBA-7E7EEB984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7A97822-1360-16DA-A706-E0424A8E6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0" t="22538" r="14915" b="18481"/>
          <a:stretch>
            <a:fillRect/>
          </a:stretch>
        </p:blipFill>
        <p:spPr>
          <a:xfrm>
            <a:off x="8420099" y="0"/>
            <a:ext cx="3771901" cy="343966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ED2761C-1633-EE2E-AC41-6377CE1B41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" r="4330" b="4"/>
          <a:stretch>
            <a:fillRect/>
          </a:stretch>
        </p:blipFill>
        <p:spPr>
          <a:xfrm>
            <a:off x="5115314" y="0"/>
            <a:ext cx="4118110" cy="343966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30F0FF9-9FE5-5F7A-E88B-93439D61EE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" t="11640" r="2810" b="31905"/>
          <a:stretch>
            <a:fillRect/>
          </a:stretch>
        </p:blipFill>
        <p:spPr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30" name="Freeform: Shape 29">
            <a:extLst>
              <a:ext uri="{FF2B5EF4-FFF2-40B4-BE49-F238E27FC236}">
                <a16:creationId xmlns:a16="http://schemas.microsoft.com/office/drawing/2014/main" id="{B228652A-FD81-4A3C-B164-2012BF4EE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7943" cy="6858000"/>
          </a:xfrm>
          <a:custGeom>
            <a:avLst/>
            <a:gdLst>
              <a:gd name="connsiteX0" fmla="*/ 0 w 5927943"/>
              <a:gd name="connsiteY0" fmla="*/ 0 h 6858000"/>
              <a:gd name="connsiteX1" fmla="*/ 5129522 w 5927943"/>
              <a:gd name="connsiteY1" fmla="*/ 0 h 6858000"/>
              <a:gd name="connsiteX2" fmla="*/ 5289639 w 5927943"/>
              <a:gd name="connsiteY2" fmla="*/ 323150 h 6858000"/>
              <a:gd name="connsiteX3" fmla="*/ 5927943 w 5927943"/>
              <a:gd name="connsiteY3" fmla="*/ 3476847 h 6858000"/>
              <a:gd name="connsiteX4" fmla="*/ 5289639 w 5927943"/>
              <a:gd name="connsiteY4" fmla="*/ 6630545 h 6858000"/>
              <a:gd name="connsiteX5" fmla="*/ 5176937 w 5927943"/>
              <a:gd name="connsiteY5" fmla="*/ 6858000 h 6858000"/>
              <a:gd name="connsiteX6" fmla="*/ 0 w 592794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7943" h="6858000">
                <a:moveTo>
                  <a:pt x="0" y="0"/>
                </a:moveTo>
                <a:lnTo>
                  <a:pt x="5129522" y="0"/>
                </a:lnTo>
                <a:lnTo>
                  <a:pt x="5289639" y="323150"/>
                </a:lnTo>
                <a:cubicBezTo>
                  <a:pt x="5692631" y="1223391"/>
                  <a:pt x="5927943" y="2308646"/>
                  <a:pt x="5927943" y="3476847"/>
                </a:cubicBezTo>
                <a:cubicBezTo>
                  <a:pt x="5927943" y="4645048"/>
                  <a:pt x="5692631" y="5730304"/>
                  <a:pt x="5289639" y="6630545"/>
                </a:cubicBezTo>
                <a:lnTo>
                  <a:pt x="517693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32" name="Freeform: Shape 31">
            <a:extLst>
              <a:ext uri="{FF2B5EF4-FFF2-40B4-BE49-F238E27FC236}">
                <a16:creationId xmlns:a16="http://schemas.microsoft.com/office/drawing/2014/main" id="{FE8F25D8-4980-4C67-9E0C-7BE94C9CBF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17310" cy="6858000"/>
          </a:xfrm>
          <a:custGeom>
            <a:avLst/>
            <a:gdLst>
              <a:gd name="connsiteX0" fmla="*/ 0 w 5917310"/>
              <a:gd name="connsiteY0" fmla="*/ 0 h 6858000"/>
              <a:gd name="connsiteX1" fmla="*/ 5118889 w 5917310"/>
              <a:gd name="connsiteY1" fmla="*/ 0 h 6858000"/>
              <a:gd name="connsiteX2" fmla="*/ 5279006 w 5917310"/>
              <a:gd name="connsiteY2" fmla="*/ 323150 h 6858000"/>
              <a:gd name="connsiteX3" fmla="*/ 5917310 w 5917310"/>
              <a:gd name="connsiteY3" fmla="*/ 3476847 h 6858000"/>
              <a:gd name="connsiteX4" fmla="*/ 5279006 w 5917310"/>
              <a:gd name="connsiteY4" fmla="*/ 6630545 h 6858000"/>
              <a:gd name="connsiteX5" fmla="*/ 5166304 w 5917310"/>
              <a:gd name="connsiteY5" fmla="*/ 6858000 h 6858000"/>
              <a:gd name="connsiteX6" fmla="*/ 0 w 591731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17310" h="6858000">
                <a:moveTo>
                  <a:pt x="0" y="0"/>
                </a:moveTo>
                <a:lnTo>
                  <a:pt x="5118889" y="0"/>
                </a:lnTo>
                <a:lnTo>
                  <a:pt x="5279006" y="323150"/>
                </a:lnTo>
                <a:cubicBezTo>
                  <a:pt x="5681998" y="1223391"/>
                  <a:pt x="5917310" y="2308646"/>
                  <a:pt x="5917310" y="3476847"/>
                </a:cubicBezTo>
                <a:cubicBezTo>
                  <a:pt x="5917310" y="4645048"/>
                  <a:pt x="5681998" y="5730304"/>
                  <a:pt x="5279006" y="6630545"/>
                </a:cubicBezTo>
                <a:lnTo>
                  <a:pt x="516630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9968EA3-CC28-5BF6-EE16-22CF028D59E2}"/>
              </a:ext>
            </a:extLst>
          </p:cNvPr>
          <p:cNvSpPr/>
          <p:nvPr/>
        </p:nvSpPr>
        <p:spPr>
          <a:xfrm>
            <a:off x="438912" y="1527048"/>
            <a:ext cx="5020056" cy="27706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kern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VISIBILIZACIÓN DEL AUTISMO Y CHARLAS.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214C69-1234-4E5D-91CD-BEA002042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86E49C8-40C0-4E80-BAC0-9A66298F1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461119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14EC52C-5A33-5371-9E05-1E2A074C4A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42" y="5793939"/>
            <a:ext cx="2265383" cy="75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08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D95FF52-8CDA-9069-A5C2-32C14192F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14" y="5832389"/>
            <a:ext cx="2265383" cy="75036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F9968EA3-CC28-5BF6-EE16-22CF028D59E2}"/>
              </a:ext>
            </a:extLst>
          </p:cNvPr>
          <p:cNvSpPr/>
          <p:nvPr/>
        </p:nvSpPr>
        <p:spPr>
          <a:xfrm>
            <a:off x="345514" y="194614"/>
            <a:ext cx="66987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REVISTEA.</a:t>
            </a:r>
            <a:endParaRPr lang="es-CL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1FF2DDF-C734-4A56-2731-EB3B4FC6FD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6635" y="884266"/>
            <a:ext cx="8872273" cy="51018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4294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Logotipo, Icono">
            <a:extLst>
              <a:ext uri="{FF2B5EF4-FFF2-40B4-BE49-F238E27FC236}">
                <a16:creationId xmlns:a16="http://schemas.microsoft.com/office/drawing/2014/main" id="{93171633-4524-1E48-B6BD-D0FD290BE3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31496" y="1406250"/>
            <a:ext cx="1525774" cy="152577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5FFF1C3-EA29-DCD5-9B47-D7BC2982E3EB}"/>
              </a:ext>
            </a:extLst>
          </p:cNvPr>
          <p:cNvSpPr txBox="1"/>
          <p:nvPr/>
        </p:nvSpPr>
        <p:spPr>
          <a:xfrm>
            <a:off x="2074414" y="1505482"/>
            <a:ext cx="344724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@FUNDACIONPOTENCIALMENTE</a:t>
            </a:r>
            <a:endParaRPr kumimoji="0" lang="es-CL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A50B15E1-29B6-2D85-10CD-21F46E4DB862}"/>
              </a:ext>
            </a:extLst>
          </p:cNvPr>
          <p:cNvGraphicFramePr>
            <a:graphicFrameLocks noGrp="1"/>
          </p:cNvGraphicFramePr>
          <p:nvPr/>
        </p:nvGraphicFramePr>
        <p:xfrm>
          <a:off x="2150310" y="2169137"/>
          <a:ext cx="3295450" cy="731520"/>
        </p:xfrm>
        <a:graphic>
          <a:graphicData uri="http://schemas.openxmlformats.org/drawingml/2006/table">
            <a:tbl>
              <a:tblPr firstRow="1" bandRow="1">
                <a:tableStyleId>{18603FDC-E32A-4AB5-989C-0864C3EAD2B8}</a:tableStyleId>
              </a:tblPr>
              <a:tblGrid>
                <a:gridCol w="1647725">
                  <a:extLst>
                    <a:ext uri="{9D8B030D-6E8A-4147-A177-3AD203B41FA5}">
                      <a16:colId xmlns:a16="http://schemas.microsoft.com/office/drawing/2014/main" val="1899785003"/>
                    </a:ext>
                  </a:extLst>
                </a:gridCol>
                <a:gridCol w="1647725">
                  <a:extLst>
                    <a:ext uri="{9D8B030D-6E8A-4147-A177-3AD203B41FA5}">
                      <a16:colId xmlns:a16="http://schemas.microsoft.com/office/drawing/2014/main" val="738471594"/>
                    </a:ext>
                  </a:extLst>
                </a:gridCol>
              </a:tblGrid>
              <a:tr h="31137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1074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4386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116627"/>
                  </a:ext>
                </a:extLst>
              </a:tr>
              <a:tr h="31137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Publicaciones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Seguidores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616650"/>
                  </a:ext>
                </a:extLst>
              </a:tr>
            </a:tbl>
          </a:graphicData>
        </a:graphic>
      </p:graphicFrame>
      <p:pic>
        <p:nvPicPr>
          <p:cNvPr id="16" name="Imagen 15">
            <a:extLst>
              <a:ext uri="{FF2B5EF4-FFF2-40B4-BE49-F238E27FC236}">
                <a16:creationId xmlns:a16="http://schemas.microsoft.com/office/drawing/2014/main" id="{1BA3E9CE-841C-7B65-FCC8-A667D58C4C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/>
        </p:blipFill>
        <p:spPr>
          <a:xfrm>
            <a:off x="6260061" y="1406250"/>
            <a:ext cx="1525774" cy="1525774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4683A67B-CB50-3FB6-ABC6-D073F56004F7}"/>
              </a:ext>
            </a:extLst>
          </p:cNvPr>
          <p:cNvSpPr txBox="1"/>
          <p:nvPr/>
        </p:nvSpPr>
        <p:spPr>
          <a:xfrm>
            <a:off x="7902979" y="1505482"/>
            <a:ext cx="34472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FUNDACIONPOTENCIALMENTE</a:t>
            </a:r>
            <a:endParaRPr kumimoji="0" lang="es-C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4295C6F0-7061-855A-9C21-5B04FBDC9CE3}"/>
              </a:ext>
            </a:extLst>
          </p:cNvPr>
          <p:cNvGraphicFramePr>
            <a:graphicFrameLocks noGrp="1"/>
          </p:cNvGraphicFramePr>
          <p:nvPr/>
        </p:nvGraphicFramePr>
        <p:xfrm>
          <a:off x="7978875" y="2169137"/>
          <a:ext cx="3295450" cy="731520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1647725">
                  <a:extLst>
                    <a:ext uri="{9D8B030D-6E8A-4147-A177-3AD203B41FA5}">
                      <a16:colId xmlns:a16="http://schemas.microsoft.com/office/drawing/2014/main" val="1899785003"/>
                    </a:ext>
                  </a:extLst>
                </a:gridCol>
                <a:gridCol w="1647725">
                  <a:extLst>
                    <a:ext uri="{9D8B030D-6E8A-4147-A177-3AD203B41FA5}">
                      <a16:colId xmlns:a16="http://schemas.microsoft.com/office/drawing/2014/main" val="738471594"/>
                    </a:ext>
                  </a:extLst>
                </a:gridCol>
              </a:tblGrid>
              <a:tr h="31137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4,2 K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4,7 K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116627"/>
                  </a:ext>
                </a:extLst>
              </a:tr>
              <a:tr h="31137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Me Gusta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Seguidores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616650"/>
                  </a:ext>
                </a:extLst>
              </a:tr>
            </a:tbl>
          </a:graphicData>
        </a:graphic>
      </p:graphicFrame>
      <p:pic>
        <p:nvPicPr>
          <p:cNvPr id="21" name="Imagen 20">
            <a:extLst>
              <a:ext uri="{FF2B5EF4-FFF2-40B4-BE49-F238E27FC236}">
                <a16:creationId xmlns:a16="http://schemas.microsoft.com/office/drawing/2014/main" id="{D8A10190-22B6-09CD-B1E8-AB876B3865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/>
          <a:stretch/>
        </p:blipFill>
        <p:spPr>
          <a:xfrm>
            <a:off x="472744" y="3783418"/>
            <a:ext cx="1525774" cy="1525774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5BBCF79C-8C4A-A7F3-D3AC-D66874ACF4A2}"/>
              </a:ext>
            </a:extLst>
          </p:cNvPr>
          <p:cNvSpPr txBox="1"/>
          <p:nvPr/>
        </p:nvSpPr>
        <p:spPr>
          <a:xfrm>
            <a:off x="1998518" y="4001711"/>
            <a:ext cx="34472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POTENCIALMENTE.CL</a:t>
            </a:r>
            <a:endParaRPr kumimoji="0" lang="es-C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3" name="Tabla 22">
            <a:extLst>
              <a:ext uri="{FF2B5EF4-FFF2-40B4-BE49-F238E27FC236}">
                <a16:creationId xmlns:a16="http://schemas.microsoft.com/office/drawing/2014/main" id="{3823DDD3-4785-4D1A-2013-00D7D363CF71}"/>
              </a:ext>
            </a:extLst>
          </p:cNvPr>
          <p:cNvGraphicFramePr>
            <a:graphicFrameLocks noGrp="1"/>
          </p:cNvGraphicFramePr>
          <p:nvPr/>
        </p:nvGraphicFramePr>
        <p:xfrm>
          <a:off x="2145534" y="4517316"/>
          <a:ext cx="3300226" cy="731520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2385826">
                  <a:extLst>
                    <a:ext uri="{9D8B030D-6E8A-4147-A177-3AD203B41FA5}">
                      <a16:colId xmlns:a16="http://schemas.microsoft.com/office/drawing/2014/main" val="1899785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738471594"/>
                    </a:ext>
                  </a:extLst>
                </a:gridCol>
              </a:tblGrid>
              <a:tr h="31137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66.000 visitas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50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116627"/>
                  </a:ext>
                </a:extLst>
              </a:tr>
              <a:tr h="31137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Últimos 12 meses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Países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616650"/>
                  </a:ext>
                </a:extLst>
              </a:tr>
            </a:tbl>
          </a:graphicData>
        </a:graphic>
      </p:graphicFrame>
      <p:pic>
        <p:nvPicPr>
          <p:cNvPr id="27" name="Imagen 26">
            <a:extLst>
              <a:ext uri="{FF2B5EF4-FFF2-40B4-BE49-F238E27FC236}">
                <a16:creationId xmlns:a16="http://schemas.microsoft.com/office/drawing/2014/main" id="{30968D03-A7AA-4C9F-85BA-DAC31A9FF9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/>
          <a:stretch/>
        </p:blipFill>
        <p:spPr>
          <a:xfrm>
            <a:off x="6260061" y="3779166"/>
            <a:ext cx="1525774" cy="1525774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B561736A-FA7C-26BA-93D9-01E8F21EF955}"/>
              </a:ext>
            </a:extLst>
          </p:cNvPr>
          <p:cNvSpPr txBox="1"/>
          <p:nvPr/>
        </p:nvSpPr>
        <p:spPr>
          <a:xfrm>
            <a:off x="7827083" y="3957344"/>
            <a:ext cx="34472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REVISTEA.CL</a:t>
            </a:r>
            <a:endParaRPr kumimoji="0" lang="es-C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9" name="Tabla 28">
            <a:extLst>
              <a:ext uri="{FF2B5EF4-FFF2-40B4-BE49-F238E27FC236}">
                <a16:creationId xmlns:a16="http://schemas.microsoft.com/office/drawing/2014/main" id="{B91F2727-A90F-20E1-642A-05254D1955BD}"/>
              </a:ext>
            </a:extLst>
          </p:cNvPr>
          <p:cNvGraphicFramePr>
            <a:graphicFrameLocks noGrp="1"/>
          </p:cNvGraphicFramePr>
          <p:nvPr/>
        </p:nvGraphicFramePr>
        <p:xfrm>
          <a:off x="8134762" y="4517316"/>
          <a:ext cx="3300226" cy="731520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2480541">
                  <a:extLst>
                    <a:ext uri="{9D8B030D-6E8A-4147-A177-3AD203B41FA5}">
                      <a16:colId xmlns:a16="http://schemas.microsoft.com/office/drawing/2014/main" val="1899785003"/>
                    </a:ext>
                  </a:extLst>
                </a:gridCol>
                <a:gridCol w="819685">
                  <a:extLst>
                    <a:ext uri="{9D8B030D-6E8A-4147-A177-3AD203B41FA5}">
                      <a16:colId xmlns:a16="http://schemas.microsoft.com/office/drawing/2014/main" val="738471594"/>
                    </a:ext>
                  </a:extLst>
                </a:gridCol>
              </a:tblGrid>
              <a:tr h="31137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2.000 visitas 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33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116627"/>
                  </a:ext>
                </a:extLst>
              </a:tr>
              <a:tr h="311374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3 meses (Lanzamiento)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Países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616650"/>
                  </a:ext>
                </a:extLst>
              </a:tr>
            </a:tbl>
          </a:graphicData>
        </a:graphic>
      </p:graphicFrame>
      <p:sp>
        <p:nvSpPr>
          <p:cNvPr id="30" name="Rectángulo 29">
            <a:extLst>
              <a:ext uri="{FF2B5EF4-FFF2-40B4-BE49-F238E27FC236}">
                <a16:creationId xmlns:a16="http://schemas.microsoft.com/office/drawing/2014/main" id="{79386737-EDCC-59D8-6424-DA4224D05B0A}"/>
              </a:ext>
            </a:extLst>
          </p:cNvPr>
          <p:cNvSpPr/>
          <p:nvPr/>
        </p:nvSpPr>
        <p:spPr>
          <a:xfrm>
            <a:off x="4059302" y="291770"/>
            <a:ext cx="477989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Nuestras Redes Sociales.</a:t>
            </a:r>
          </a:p>
        </p:txBody>
      </p:sp>
      <p:pic>
        <p:nvPicPr>
          <p:cNvPr id="32" name="Imagen 31" descr="Logotipo&#10;&#10;Descripción generada automáticamente">
            <a:extLst>
              <a:ext uri="{FF2B5EF4-FFF2-40B4-BE49-F238E27FC236}">
                <a16:creationId xmlns:a16="http://schemas.microsoft.com/office/drawing/2014/main" id="{F158DEDE-A5AF-6A15-F228-BFE90FC279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96" y="326757"/>
            <a:ext cx="2448956" cy="50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421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AE1E1C3D-69D0-4EA7-B753-1C62B1E7A9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17" y="252943"/>
            <a:ext cx="2265383" cy="750364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AA8E6C1-FDD1-45AA-9592-E920CC338A07}"/>
              </a:ext>
            </a:extLst>
          </p:cNvPr>
          <p:cNvSpPr/>
          <p:nvPr/>
        </p:nvSpPr>
        <p:spPr>
          <a:xfrm>
            <a:off x="2909433" y="5492752"/>
            <a:ext cx="637313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4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¿Cómo nos financiamos?</a:t>
            </a:r>
          </a:p>
        </p:txBody>
      </p:sp>
      <p:pic>
        <p:nvPicPr>
          <p:cNvPr id="8" name="Imagen 7" descr="Dibujo animado de un animal con la boca abierta&#10;&#10;Descripción generada automáticamente con confianza baja">
            <a:extLst>
              <a:ext uri="{FF2B5EF4-FFF2-40B4-BE49-F238E27FC236}">
                <a16:creationId xmlns:a16="http://schemas.microsoft.com/office/drawing/2014/main" id="{CE7104B9-42EF-26B9-0495-3F220D7A61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2" t="16479" r="17750" b="14301"/>
          <a:stretch/>
        </p:blipFill>
        <p:spPr>
          <a:xfrm>
            <a:off x="3278221" y="671209"/>
            <a:ext cx="5680953" cy="474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97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 descr="Empresario joven dando ánimos con las dos manos">
            <a:extLst>
              <a:ext uri="{FF2B5EF4-FFF2-40B4-BE49-F238E27FC236}">
                <a16:creationId xmlns:a16="http://schemas.microsoft.com/office/drawing/2014/main" id="{09F3837D-AD29-DF79-6689-5F47A9882A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7604" y="578373"/>
            <a:ext cx="1843826" cy="577670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B084EBC-A646-9257-E1DE-D31CAE877F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87" y="326912"/>
            <a:ext cx="8415877" cy="627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81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14">
            <a:extLst>
              <a:ext uri="{FF2B5EF4-FFF2-40B4-BE49-F238E27FC236}">
                <a16:creationId xmlns:a16="http://schemas.microsoft.com/office/drawing/2014/main" id="{7667AA61-5C27-F30F-D229-06CBE5709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1" y="4811517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9AE82AB-9073-D4D0-9CEA-B7FB083BA33A}"/>
              </a:ext>
            </a:extLst>
          </p:cNvPr>
          <p:cNvSpPr/>
          <p:nvPr/>
        </p:nvSpPr>
        <p:spPr>
          <a:xfrm>
            <a:off x="865141" y="5034747"/>
            <a:ext cx="6698791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4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Aportes de las familias:</a:t>
            </a:r>
          </a:p>
          <a:p>
            <a:r>
              <a:rPr lang="es-CL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el funcionamiento de la oficina.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AA298E5-F18D-E584-00E0-EF38C9E27B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7756" y="5290507"/>
            <a:ext cx="2265383" cy="750364"/>
          </a:xfrm>
          <a:prstGeom prst="rect">
            <a:avLst/>
          </a:prstGeom>
        </p:spPr>
      </p:pic>
      <p:pic>
        <p:nvPicPr>
          <p:cNvPr id="3" name="Imagen 2" descr="Un cuarto con una puerta de madera&#10;&#10;El contenido generado por IA puede ser incorrecto.">
            <a:extLst>
              <a:ext uri="{FF2B5EF4-FFF2-40B4-BE49-F238E27FC236}">
                <a16:creationId xmlns:a16="http://schemas.microsoft.com/office/drawing/2014/main" id="{3F47E88A-44DD-64E6-20EF-9A030CF1C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0"/>
          <a:stretch/>
        </p:blipFill>
        <p:spPr>
          <a:xfrm>
            <a:off x="168672" y="228910"/>
            <a:ext cx="2866815" cy="4768737"/>
          </a:xfrm>
          <a:prstGeom prst="rect">
            <a:avLst/>
          </a:prstGeom>
        </p:spPr>
      </p:pic>
      <p:pic>
        <p:nvPicPr>
          <p:cNvPr id="7" name="Imagen 6" descr="Una sala de estar&#10;&#10;El contenido generado por IA puede ser incorrecto.">
            <a:extLst>
              <a:ext uri="{FF2B5EF4-FFF2-40B4-BE49-F238E27FC236}">
                <a16:creationId xmlns:a16="http://schemas.microsoft.com/office/drawing/2014/main" id="{D0E48C22-B69C-21CF-CBB1-FEC8D60B52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551" y="255639"/>
            <a:ext cx="5344507" cy="2757758"/>
          </a:xfrm>
          <a:prstGeom prst="rect">
            <a:avLst/>
          </a:prstGeom>
        </p:spPr>
      </p:pic>
      <p:pic>
        <p:nvPicPr>
          <p:cNvPr id="9" name="Imagen 8" descr="Una sala de estar&#10;&#10;El contenido generado por IA puede ser incorrecto.">
            <a:extLst>
              <a:ext uri="{FF2B5EF4-FFF2-40B4-BE49-F238E27FC236}">
                <a16:creationId xmlns:a16="http://schemas.microsoft.com/office/drawing/2014/main" id="{5B7639CE-2608-AE26-BD1A-32AD4D04CE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137" y="255639"/>
            <a:ext cx="3381067" cy="4742008"/>
          </a:xfrm>
          <a:prstGeom prst="rect">
            <a:avLst/>
          </a:prstGeom>
        </p:spPr>
      </p:pic>
      <p:pic>
        <p:nvPicPr>
          <p:cNvPr id="14" name="Imagen 13" descr="Cocina con estantes de madera&#10;&#10;El contenido generado por IA puede ser incorrecto.">
            <a:extLst>
              <a:ext uri="{FF2B5EF4-FFF2-40B4-BE49-F238E27FC236}">
                <a16:creationId xmlns:a16="http://schemas.microsoft.com/office/drawing/2014/main" id="{444BD4AB-95AE-AA3C-492C-0B2C51A54D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99" b="10792"/>
          <a:stretch/>
        </p:blipFill>
        <p:spPr>
          <a:xfrm>
            <a:off x="3051530" y="3035361"/>
            <a:ext cx="1828009" cy="1962287"/>
          </a:xfrm>
          <a:prstGeom prst="rect">
            <a:avLst/>
          </a:prstGeom>
        </p:spPr>
      </p:pic>
      <p:pic>
        <p:nvPicPr>
          <p:cNvPr id="16" name="Imagen 15" descr="Una silla al lado de una ventana&#10;&#10;El contenido generado por IA puede ser incorrecto.">
            <a:extLst>
              <a:ext uri="{FF2B5EF4-FFF2-40B4-BE49-F238E27FC236}">
                <a16:creationId xmlns:a16="http://schemas.microsoft.com/office/drawing/2014/main" id="{C441BA20-0AF2-9DA5-4E52-A74CC00ECC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4"/>
          <a:stretch/>
        </p:blipFill>
        <p:spPr>
          <a:xfrm>
            <a:off x="4909618" y="3040750"/>
            <a:ext cx="3512476" cy="195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17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096EBD6-0CE9-5808-1D41-FE67CCD3B32B}"/>
              </a:ext>
            </a:extLst>
          </p:cNvPr>
          <p:cNvSpPr txBox="1"/>
          <p:nvPr/>
        </p:nvSpPr>
        <p:spPr>
          <a:xfrm>
            <a:off x="3047999" y="560137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3600" dirty="0">
                <a:hlinkClick r:id="rId2"/>
              </a:rPr>
              <a:t>https://youtu.be/gZqVa5OoAEY</a:t>
            </a:r>
            <a:endParaRPr lang="es-CL" sz="36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5A3E8CC-9B5E-6D51-9E42-5C3D19A5B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7192" y="1256622"/>
            <a:ext cx="6577616" cy="3860643"/>
          </a:xfrm>
          <a:prstGeom prst="rect">
            <a:avLst/>
          </a:prstGeom>
        </p:spPr>
      </p:pic>
      <p:pic>
        <p:nvPicPr>
          <p:cNvPr id="8" name="Imagen 7" descr="Logotipo&#10;&#10;Descripción generada automáticamente">
            <a:extLst>
              <a:ext uri="{FF2B5EF4-FFF2-40B4-BE49-F238E27FC236}">
                <a16:creationId xmlns:a16="http://schemas.microsoft.com/office/drawing/2014/main" id="{9F8BD5D6-A6CD-00B4-26CC-5D040AB8BA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521" y="346854"/>
            <a:ext cx="2448956" cy="50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08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BD73D295-9572-9734-7E64-C313D89359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4" t="6773" r="877" b="27646"/>
          <a:stretch/>
        </p:blipFill>
        <p:spPr bwMode="auto">
          <a:xfrm>
            <a:off x="223100" y="206374"/>
            <a:ext cx="11745799" cy="4487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Marcador de contenido 1">
            <a:extLst>
              <a:ext uri="{FF2B5EF4-FFF2-40B4-BE49-F238E27FC236}">
                <a16:creationId xmlns:a16="http://schemas.microsoft.com/office/drawing/2014/main" id="{09990DE1-EEFE-7FD5-EB03-406EB7A67B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485" y="4693533"/>
            <a:ext cx="7015397" cy="216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3225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DEF4AD0-80EA-4786-B2C4-26CFBF81F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0922" y="185057"/>
            <a:ext cx="9328616" cy="667294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E1E1C3D-69D0-4EA7-B753-1C62B1E7A9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17" y="5682343"/>
            <a:ext cx="2990671" cy="9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57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6c2c69d-772c-43cb-ab79-08ded7501790" xsi:nil="true"/>
    <lcf76f155ced4ddcb4097134ff3c332f xmlns="b86fae91-b6cc-4cdb-997e-d0492ef25a0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0158CCBAE4BCD4B88AF029993355241" ma:contentTypeVersion="16" ma:contentTypeDescription="Crear nuevo documento." ma:contentTypeScope="" ma:versionID="0a8658e3c4cbc9920561b9961304ed4e">
  <xsd:schema xmlns:xsd="http://www.w3.org/2001/XMLSchema" xmlns:xs="http://www.w3.org/2001/XMLSchema" xmlns:p="http://schemas.microsoft.com/office/2006/metadata/properties" xmlns:ns2="b86fae91-b6cc-4cdb-997e-d0492ef25a02" xmlns:ns3="06c2c69d-772c-43cb-ab79-08ded7501790" targetNamespace="http://schemas.microsoft.com/office/2006/metadata/properties" ma:root="true" ma:fieldsID="ff6ea1e5382394660a4198cffa36023e" ns2:_="" ns3:_="">
    <xsd:import namespace="b86fae91-b6cc-4cdb-997e-d0492ef25a02"/>
    <xsd:import namespace="06c2c69d-772c-43cb-ab79-08ded75017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6fae91-b6cc-4cdb-997e-d0492ef25a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Etiquetas de imagen" ma:readOnly="false" ma:fieldId="{5cf76f15-5ced-4ddc-b409-7134ff3c332f}" ma:taxonomyMulti="true" ma:sspId="0705ade7-35af-48cf-b768-d7c546fee97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2c69d-772c-43cb-ab79-08ded750179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5049ef34-2896-4b28-946c-6fae1aaf067f}" ma:internalName="TaxCatchAll" ma:showField="CatchAllData" ma:web="06c2c69d-772c-43cb-ab79-08ded75017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684DDA-3B8E-404C-A789-5148FA6066B2}">
  <ds:schemaRefs>
    <ds:schemaRef ds:uri="http://schemas.microsoft.com/office/2006/metadata/properties"/>
    <ds:schemaRef ds:uri="http://schemas.microsoft.com/office/infopath/2007/PartnerControls"/>
    <ds:schemaRef ds:uri="06c2c69d-772c-43cb-ab79-08ded7501790"/>
    <ds:schemaRef ds:uri="b86fae91-b6cc-4cdb-997e-d0492ef25a02"/>
  </ds:schemaRefs>
</ds:datastoreItem>
</file>

<file path=customXml/itemProps2.xml><?xml version="1.0" encoding="utf-8"?>
<ds:datastoreItem xmlns:ds="http://schemas.openxmlformats.org/officeDocument/2006/customXml" ds:itemID="{7C2B7667-A87A-4AAD-B47F-1A72C6DB88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6fae91-b6cc-4cdb-997e-d0492ef25a02"/>
    <ds:schemaRef ds:uri="06c2c69d-772c-43cb-ab79-08ded75017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EEC53B4-08C5-40D4-B35F-9C2688E599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9048</TotalTime>
  <Words>267</Words>
  <Application>Microsoft Office PowerPoint</Application>
  <PresentationFormat>Panorámica</PresentationFormat>
  <Paragraphs>53</Paragraphs>
  <Slides>21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Lucida Sans Unicode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Patricio Eade Castillo</dc:creator>
  <cp:lastModifiedBy>Notebook</cp:lastModifiedBy>
  <cp:revision>188</cp:revision>
  <dcterms:created xsi:type="dcterms:W3CDTF">2019-04-12T00:43:59Z</dcterms:created>
  <dcterms:modified xsi:type="dcterms:W3CDTF">2025-07-25T19:56:22Z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0x010100F0158CCBAE4BCD4B88AF029993355241</vt:lpwstr>
  </property>
  <property fmtid="{D5CDD505-2E9C-101B-9397-08002B2CF9AE}" pid="3" name="MediaServiceImageTags">
    <vt:lpwstr/>
  </property>
</Properties>
</file>